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317" r:id="rId3"/>
    <p:sldId id="286" r:id="rId4"/>
    <p:sldId id="287" r:id="rId5"/>
    <p:sldId id="300" r:id="rId6"/>
    <p:sldId id="326" r:id="rId7"/>
    <p:sldId id="319" r:id="rId8"/>
    <p:sldId id="318" r:id="rId9"/>
    <p:sldId id="327" r:id="rId10"/>
    <p:sldId id="265" r:id="rId11"/>
    <p:sldId id="260" r:id="rId12"/>
    <p:sldId id="288" r:id="rId13"/>
    <p:sldId id="320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399" r:id="rId65"/>
    <p:sldId id="400" r:id="rId66"/>
    <p:sldId id="401" r:id="rId67"/>
    <p:sldId id="402" r:id="rId68"/>
    <p:sldId id="436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27" r:id="rId94"/>
    <p:sldId id="428" r:id="rId95"/>
    <p:sldId id="429" r:id="rId96"/>
    <p:sldId id="430" r:id="rId97"/>
    <p:sldId id="431" r:id="rId98"/>
    <p:sldId id="432" r:id="rId99"/>
    <p:sldId id="433" r:id="rId100"/>
    <p:sldId id="434" r:id="rId101"/>
    <p:sldId id="435" r:id="rId102"/>
    <p:sldId id="437" r:id="rId103"/>
    <p:sldId id="438" r:id="rId104"/>
    <p:sldId id="439" r:id="rId105"/>
    <p:sldId id="440" r:id="rId106"/>
    <p:sldId id="441" r:id="rId107"/>
    <p:sldId id="442" r:id="rId108"/>
    <p:sldId id="443" r:id="rId109"/>
    <p:sldId id="444" r:id="rId110"/>
    <p:sldId id="445" r:id="rId111"/>
    <p:sldId id="446" r:id="rId112"/>
    <p:sldId id="447" r:id="rId113"/>
    <p:sldId id="448" r:id="rId114"/>
    <p:sldId id="449" r:id="rId115"/>
    <p:sldId id="450" r:id="rId116"/>
    <p:sldId id="451" r:id="rId117"/>
    <p:sldId id="452" r:id="rId118"/>
    <p:sldId id="453" r:id="rId119"/>
    <p:sldId id="454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96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7" Type="http://schemas.openxmlformats.org/officeDocument/2006/relationships/image" Target="../media/image172.wmf"/><Relationship Id="rId2" Type="http://schemas.openxmlformats.org/officeDocument/2006/relationships/image" Target="../media/image165.wmf"/><Relationship Id="rId1" Type="http://schemas.openxmlformats.org/officeDocument/2006/relationships/image" Target="../media/image167.wmf"/><Relationship Id="rId6" Type="http://schemas.openxmlformats.org/officeDocument/2006/relationships/image" Target="../media/image171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5" Type="http://schemas.openxmlformats.org/officeDocument/2006/relationships/image" Target="../media/image178.wmf"/><Relationship Id="rId4" Type="http://schemas.openxmlformats.org/officeDocument/2006/relationships/image" Target="../media/image17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6" Type="http://schemas.openxmlformats.org/officeDocument/2006/relationships/image" Target="../media/image181.wmf"/><Relationship Id="rId5" Type="http://schemas.openxmlformats.org/officeDocument/2006/relationships/image" Target="../media/image180.wmf"/><Relationship Id="rId4" Type="http://schemas.openxmlformats.org/officeDocument/2006/relationships/image" Target="../media/image179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84.wmf"/><Relationship Id="rId7" Type="http://schemas.openxmlformats.org/officeDocument/2006/relationships/image" Target="../media/image188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6" Type="http://schemas.openxmlformats.org/officeDocument/2006/relationships/image" Target="../media/image187.wmf"/><Relationship Id="rId5" Type="http://schemas.openxmlformats.org/officeDocument/2006/relationships/image" Target="../media/image186.wmf"/><Relationship Id="rId10" Type="http://schemas.openxmlformats.org/officeDocument/2006/relationships/image" Target="../media/image191.wmf"/><Relationship Id="rId4" Type="http://schemas.openxmlformats.org/officeDocument/2006/relationships/image" Target="../media/image185.wmf"/><Relationship Id="rId9" Type="http://schemas.openxmlformats.org/officeDocument/2006/relationships/image" Target="../media/image19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" Type="http://schemas.openxmlformats.org/officeDocument/2006/relationships/image" Target="../media/image19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wmf"/><Relationship Id="rId1" Type="http://schemas.openxmlformats.org/officeDocument/2006/relationships/image" Target="../media/image20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wmf"/><Relationship Id="rId1" Type="http://schemas.openxmlformats.org/officeDocument/2006/relationships/image" Target="../media/image20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5" Type="http://schemas.openxmlformats.org/officeDocument/2006/relationships/image" Target="../media/image117.emf"/><Relationship Id="rId4" Type="http://schemas.openxmlformats.org/officeDocument/2006/relationships/image" Target="../media/image11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2B7E2-C7E3-4B40-A12D-B630B194B5E4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F3743-B3E6-4C57-81EC-653955D20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5:53.02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86 389 5,'0'0'25,"0"0"-4,0 0-5,0 0-3,0 0-4,0 0-3,0 0-2,0 0-1,17-9-1,-17 9 0,0 0 0,0 0-2,0 0 1,16-8 0,-16 8 0,0 0 0,17 9 1,-17-9 0,0 0 0,0 0-1,0 0 1,19 10-1,-19-10 0,0 0 0,0 0 0,22-2-1,-22 2 1,0 0 0,22 2-1,-22-2 1,0 0 0,22-4 0,-22 4-1,0 0 1,22-4 0,-22 4 0,17-2 0,-17 2 0,19-1-1,-19 1 1,18 0 0,-18 0-1,17 1 1,-17-1-1,18 0 1,-18 0-1,0 0 0,22 12 1,-22-12-1,17 5 0,-17-5 1,19 10-2,-19-10 2,22 7-1,-22-7 0,24 2 1,-24-2-1,22 4 0,-22-4 0,24 1 1,-24-1-1,20 0 1,-20 0-1,23 2 0,-23-2-1,18-3 2,-18 3-1,17 5 0,-17-5-1,0 0 1,16 4 0,-16-4 0,0 0 0,21 9 0,-21-9 0,20-2 1,-20 2-1,28 0-1,-28 0 1,27-1 1,-27 1-1,28 3 0,-28-3 0,22 6-1,-22-6 1,23 4 0,-23-4 1,18 3-1,-18-3 0,20 4 0,-20-4 0,21 2 0,-21-2 0,16 2 0,-16-2 0,0 0 0,19 5 0,-19-5 0,0 0 1,0 0-1,0 0 0,0 0 1,18 10-1,-18-10 0,0 0 1,0 0-1,0 0 0,0 0 1,19 0-1,-19 0 0,0 0 1,0 0-1,0 0 0,0 0 0,18-15 1,-18 15-1,0 0 1,13-28 0,-13 28-1,11-19 1,-11 19-1,13-24 1,-13 24 0,15-26-1,-15 26 1,9-23-1,-9 23 0,12-26 1,-12 26 0,11-26-1,-11 26 1,9-28-1,-9 28 1,11-26-1,-11 26 0,7-24 1,-7 24-1,6-19 0,-6 19 0,0 0 0,7-21 0,-7 21 1,0 0-1,0 0 0,11-22 0,-11 22 0,0 0 0,12-17 0,-12 17 1,0 0-1,0 0 0,0 0 0,0 0 0,11-18 0,-11 18 0,0 0 0,0 0 0,0 0 0,0 0 1,18-12-1,-18 12 0,0 0 0,0 0 0,17 6 0,-17-6-1,0 0 1,16 11 0,-16-11 0,0 0 0,17 21 0,-17-21 1,0 0-2,17 20 1,-17-20 0,9 17 0,-9-17 0,11 19 0,-11-19 0,13 17 0,-13-17 0,13 22 0,-13-22-1,13 22 1,-13-22 0,15 25 0,-15-25 0,11 22 0,-11-22 0,11 22 0,-11-22 0,13 21 0,-13-21 0,9 20 0,-9-20 0,13 25 0,-13-25 0,13 28-1,-7-11 1,-6-17 0,14 28 0,-4-12 0,-3 1 0,-7-17 0,17 28 0,-17-28 0,11 28 0,-11-28 0,13 28-1,-13-28 2,11 24-1,-11-24 0,11 25-1,-11-25 1,13 24 0,-13-24 0,11 20 0,-11-20-1,13 25 1,-13-25 0,11 24 0,-11-24 0,13 24 0,-13-24 0,11 23 0,-11-23 0,11 16 0,-11-16 0,0 0 0,13 17 0,-13-17 0,0 0 1,0 0-2,0 0 2,19 4-1,-19-4 0,0 0 0,0 0 0,16-17 0,-16 17 0,9-18 0,-9 18 1,12-25-1,-12 25 0,9-22 0,-9 22 0,11-30 1,-11 30-1,9-26 0,-9 26 0,8-26 1,-8 26-1,12-32 0,-12 32 1,12-30-1,-5 13 0,-1-1 0,-1 1 0,1-2 1,-1 1-1,1-3 1,-1 2-1,1 3 0,-2-3 1,1 2-1,1 0 1,-6 17-1,9-31 0,-9 31 1,7-28-1,-1 11 0,-6 17 1,9-28-1,-5 11 0,-4 17 0,11-32-1,-11 32 2,11-30-1,-11 30 0,9-28 0,-9 28 0,13-22 0,-13 22 0,9-21 0,-9 21 0,8-18 0,-8 18 0,11-19 0,-11 19 0,9-22 0,-9 22 1,11-21-1,-11 21 0,11-17 0,-11 17 0,11-16 0,-11 16 0,0 0-1,19-17 1,-19 17 0,0 0 0,0 0 0,17-8 0,-17 8 0,0 0-1,0 0 2,0 0-2,0 0 1,18 11 0,-18-11 0,0 0 0,13 17 0,-13-17 0,0 0 0,17 23 0,-17-23 0,11 16 0,-11-16 0,9 21 0,-9-21 0,7 24 0,-7-24-1,8 25 1,-8-25 0,5 28 0,-5-28 0,10 24 0,-10-24 0,7 24 0,-7-24 0,7 24 0,-7-24 0,10 21 0,-10-21 0,7 22 0,-7-22-1,7 21 1,-7-21 0,6 20 0,-6-20 0,4 23 0,-4-23 0,5 26 0,-5-26 0,4 24 0,0-7 0,-4-17 0,5 24 0,-5-24 0,6 28 0,-6-28-1,5 24 1,-5-24 0,6 27 0,-6-27 0,7 26 0,-7-26-1,8 20 1,-8-20 1,7 19-1,-7-19 0,7 20 0,-7-20 0,6 19 0,-6-19-1,7 23 1,-7-23 0,6 22 0,-6-22 0,9 19 0,-9-19 0,0 0 0,9 20 0,-9-20 0,0 0 0,0 0 0,13 21-1,-13-21 1,0 0 0,8 18 0,-8-18 0,0 0 0,0 0 0,13 17 0,-13-17 0,0 0 1,0 0-2,0 0 1,0 0 0,0 0 0,16 13 0,-16-13 0,0 0 0,0 0 0,0 0 0,19-11 0,-19 11 0,0 0 0,15-24 0,-15 24 0,11-25 1,-11 25-1,11-28 0,-11 28 0,11-28 0,-11 28 1,9-28-1,-9 28 0,11-31 0,-11 31 0,10-32 1,-5 15-1,-1 0 0,-1 1 0,1-1 0,0-2 0,1 2 0,-1 1 0,4-1 0,-5-2 1,-3 19-1,11-26 0,-11 26 0,10-22 0,-10 22 0,9-23 0,-9 23 0,7-20 0,-7 20 0,9-23 0,-9 23 0,8-22 0,-8 22 0,7-19 0,-7 19 0,9-19 0,-9 19 0,10-20 0,-10 20 0,9-21 0,-9 21 0,13-22 0,-13 22 1,9-19-1,-9 19 0,0 0 0,13-20 0,-13 20 0,0 0 0,0 0-1,0 0 1,17-10 0,-17 10 0,0 0 0,0 0 0,0 0 0,0 0 0,0 0 0,0 0-1,0 0 1,0 0 0,16 17 1,-16-17-1,0 0 0,8 17 0,-8-17 0,0 0 0,7 24 0,-7-24 0,8 19-1,-8-19 1,7 22 0,-7-22 0,2 30 0,-2-30 0,5 30-1,-3-11 1,-2-2 0,0-1 0,0 3 0,4-2 0,-4-17 0,2 28 0,0-11 0,-2-17 0,0 28 0,0-28 0,3 24 0,-3-24 0,2 24 0,-2-24 0,0 19 0,0-19 0,0 0 0,0 0 0,6 17 0,-6-17 0,0 0 0,0 0 0,0 0 0,0 0 0,0 0 0,20 5 0,-20-5 0,0 0 0,0 0 0,17 2 0,-17-2-1,0 0 1,0 0 1,16 4-1,-16-4-1,0 0 1,0 0 1,21-4-2,-21 4 2,0 0-1,16-4-1,-16 4 2,0 0-1,0 0-1,17 0 1,-17 0 1,0 0-1,0 0 0,19-1 0,-19 1 0,0 0-1,0 0 1,22-6 0,-22 6 0,0 0 0,18-2 0,-18 2 0,0 0 0,19 4 0,-19-4 0,0 0 0,18-2 0,-18 2 1,0 0-1,0 0 0,21-6 0,-21 6 0,0 0 0,18 2 0,-18-2 0,0 0-1,19 4 1,-19-4 0,0 0 0,18 2 0,-18-2 0,0 0 0,17-4 0,-17 4 0,0 0 0,18-2 0,-18 2 0,0 0 0,21-7 0,-21 7 0,0 0 0,22-4 0,-22 4 1,16-2-1,-16 2 0,0 0-1,26-5 1,-26 5 0,0 0 0,21-4 1,-21 4-1,0 0 0,16-4-1,-16 4 2,0 0-1,19 6 0,-19-6 0,0 0 0,24 0 0,-24 0 0,20 2 0,-20-2 0,20-4 0,-20 4 0,19 0 0,-19 0-1,18 2 1,-18-2 0,17-2 0,-17 2 1,17 0-1,-17 0-1,18 0 1,-18 0 1,17-4-1,-17 4 0,0 0 0,22-2 0,-22 2 0,0 0 0,22-2 0,-22 2 0,0 0 0,22-2 0,-22 2 0,19-1 0,-19 1 0,0 0 0,22-2 0,-22 2 0,17-2 0,-17 2 0,0 0 0,22 0 0,-22 0 0,0 0 0,22-2 0,-22 2 0,17 4 1,-17-4-2,0 0 1,22 0 0,-22 0 0,17 5 0,-17-5 0,16 4 0,-16-4 0,0 0 0,23 4 0,-23-4 0,0 0 0,22 2 0,-22-2 0,16-4 0,-16 4 0,17-2 0,-17 2 0,19-2 0,-19 2 0,0 0 0,22-4 0,-22 4 0,0 0 0,18 4 0,-18-4 0,0 0 0,17 2 0,-17-2-1,0 0 1,16 2 1,-16-2-1,0 0 0,0 0 0,0 0 0,19-2 0,-19 2 0,0 0 0,0 0 0,0 0 0,11 17 0,-11-17 0,0 0 1,6 24-1,-6-24 0,1 24 0,-1-24 0,0 28 0,-1-11 0,1 0 0,0 0 0,0 3 0,-2-1 0,4 0-1,-2 1 2,0-1-2,-2 0 2,2-1-2,0 1 2,-2-2-1,2-1 0,-2 1-1,2-17 1,-4 28 0,4-28 0,-1 32 0,1-32 0,-2 26 0,2-26 0,0 30 0,0-30 0,0 26 0,0-26 0,-2 28 1,2-9-1,-4-2 1,4-17-1,-7 31 1,5-14 0,-2 0 0,2 0-1,-1-1 0,3-16 1,-4 30-2,4-13 1,-2 4 0,2-1 0,-2 1 0,2 1 0,-2-1 0,2-3-1,0 1 1,-1 0 1,1-19-1,1 28 0,-1-28 0,-1 22-1,1-22 1,1 19 1,-1-19-1,0 0 0,4 20 0,-4-20 0,0 0 0,0 0 0,0 0 0,0 0 1,-2 17-1,2-17 0,0 0 0,0 0 0,0 0 1,0 0-1,-15 24 1,15-24-1,-14 21 0,14-21 0,-23 20 0,23-20 1,-25 27-1,25-27 0,-32 31 0,15-12 0,1-4 1,-1 4-1,-1 1 0,3-1 0,-2 3 0,2-3 0,-1-2 0,3 1 0,0 3 0,0-4 0,2-1 0,2 1 0,9-17 0,-17 26 0,17-26 0,-6 19-1,6-19 1,0 0 0,10 21 0,-10-21 0,18 9 0,-18-9 0,26 13-1,-26-13 2,32 15-1,-12-10 0,-4-1 0,3 2 0,-1-1 0,-1 1 0,0-2 0,-1 1 0,-16-5 0,28 8 0,-28-8-1,24 15 1,-24-15 0,21 13 1,-21-13-1,16 13 0,-16-13 0,0 0 0,17 20 0,-17-20 0,0 0 0,0 0 0,11 17 0,-11-17 0,0 0 0,0 0 1,-7 17-1,7-17 0,0 0 1,-24 19-1,24-19-1,-28 18 2,11-8-1,0-3 0,-3 4 0,0 4 0,-2-2 0,-1 4 0,-1-6 0,6 4 0,-6 2 0,3-2 1,3 2-1,1-4 1,17-13-1,-27 20 1,27-20-1,-21 21 1,21-21-2,-11 19 1,11-19 0,0 0 0,-2 20 0,2-20 0,0 0 0,15 17 0,-15-17-1,20 7 1,-20-7 0,30 8 0,-13-3 0,1-1 0,3 0 0,-3 0 0,2-2 0,3 3 0,-5 1 0,1-1 0,-19-5 0,27 12 0,-27-12 0,22 9 0,-22-9 0,0 0 0,17 20 0,-17-20 0,0 0 0,2 21 0,-2-21 0,0 0 1,-9 20-1,9-20 0,-19 15 0,19-15 0,-24 17 0,24-17 0,-33 21 0,13-8 0,-1-2 0,-1 0 0,-2 2 0,2 2 0,0-6 0,-2 5 0,3-3 0,1 2-1,-1 0 1,5-2 0,16-11 0,-30 24 0,30-24-1,-18 23 1,18-23 0,-8 20 0,8-20 0,6 21 0,-6-21 0,17 13 0,-17-13 0,25 13 0,-25-13 0,32 19 0,-14-14 0,1-1-1,-1 3 1,1-3 0,-1 4 0,-1 1 0,0-3 0,-17-6 0,26 5 0,-26-5 0,18 13 0,-18-13 0,0 0 0,17 11 0,-17-11 0,0 0 0,0 0 0,3 21 0,-3-21 0,0 0 1,-9 19-1,9-19-1,-9 18 1,9-18 0,-11 21 1,11-21-1,-9 30 0,9-30 0,-10 28 0,10-28 0,-7 31 0,7-31 0,-4 30 0,4-30 0,-5 30 0,5-30 0,-4 34-1,2-17 1,2-1 1,-4 1-1,3 0-1,-1 0 1,2 0 0,0-17 0,-2 28 0,2-28 0,-2 26 0,2-26-1,-4 24 1,4-24 0,-2 26 0,2-26 0,-5 26 0,5-26 1,-6 26-1,5-9 0,1-17 0,-4 26 1,-2-9 0,6-17-1,-3 30 1,-1-13-1,0 1 1,4-18-1,-5 38 1,5-38-1,-6 30 0,2-14 1,3 3-1,2-2-1,-1 0 2,4-1-1,-2 3 0,2 2 0,-3-5 0,3 3 0,0-2 0,-2 2 0,1 1 0,-3-1 0,2-2 0,0-1 0,2 1-1,-4-17 1,2 28 0,-2-28 0,2 19 0,-2-19 1,0 0-1,-4 19 0,4-19 0,0 0 0,-19 7 0,19-7 0,-18 4 0,18-4 0,-28 2 0,28-2 0,-33 3 0,12-3 0,-1 0 0,-2-3 0,-4 3 0,1-2 0,-1 2 0,0 0 1,-3 2-1,-1-1 0,1 1 0,-4 8 0,3-3 0,-5 1 1,-2 1-1,-1-2 0,1 5 0,-4-3 0,-1 2 0,0-3 0,-3-5 0,3 5 0,-2 1 0,-2-1 0,-2-1 0,-2 2 0,2-1-1,-4-1 1,-3 6 0,-4-5 0,2-4 0,-2 3 1,0-5-1,-2-2 0,4 0 0,1-2 0,3 0 0,1-2 0,2-1 0,1-1 0,-3 3 0,0 3 0,1 0 0,3-2 0,-2 0 0,0 2 0,2 2 0,2-6 0,4 4 0,1-4 0,1 2 0,1 0 0,2-1 0,-1-1 0,-1 0 0,0 4 0,4-3 0,0-1 0,0 0 0,0-2 0,2 5 0,5-3 0,1-4 0,3 3 0,0 1 0,0 0 0,4-1 0,0 1 0,1-2 0,1 3 0,2 1 0,-1 0 0,2-2 0,17 4-1,-27-4 1,27 4 0,-24-1 0,24 1 0,-21-2 0,21 2 0,0 0 0,-20-8 0,20 8 0,0 0 0,-22-7 0,22 7 0,0 0 0,-26 0 0,26 0 0,-19 0 0,19 0-1,-16-4 1,16 4 0,0 0 0,-17-9 0,17 9 0,0 0 0,0 0 0,-13-19 0,13 19 0,0 0 0,-13-22 0,13 22 0,-5-17 0,5 17 0,-6-17 0,6 17 0,-2-24 0,2 24 0,-2-28 0,2 11 0,0 17 0,4-35 0,0 12 0,-1 6 0,1-5 0,0 1 0,1 1 0,-1 1 0,-2-1 0,0 3 0,0 0 0,0-2 0,-2 19 0,3-31 0,-1 14 0,-2 17 0,6-28 0,-3 11-1,-3 17 1,11-28-1,-7 11 1,-2 0-1,-2 17 1,4-31-1,-4 31 1,-2-30 0,-2 13 0,4 17 0,-4-30 0,4 30 0,-1-32 0,1 16 0,1-1 0,1-2 0,-2 2-1,2 1 1,-2 16 0,2-30-1,-2 30 0,0-23 0,0 23-2,-2-18-2,2 18-2,0 0-9,0 0-20,0 0 1,-2-23-2,2 23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6:43.018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20 2011 8,'-18'8'28,"18"-8"0,0 0-14,0 0-4,0 0-3,0 0-1,0 0 1,0 0-2,0 0 1,0 0-1,0 0 0,0 0-2,0 0 1,0 0-2,0 0 0,0 0 0,-2 17-1,2-17 0,17 9 0,-17-9 1,26 7-1,-10-7 1,3 2 0,4 0 0,5 2-1,3 3 0,5-5 0,1 2 1,2-1-2,2 3 1,4-1-1,-4-3 1,-3 0 0,-3 0-1,-3 0 1,-4 5-1,-2-3 1,-4 2-1,-1-1 0,-4 4 0,-17-9 0,28 12-2,-28-12 0,17 9-3,-17-9-2,0 0-9,0 0-18,0 0-2,0 0 1,3-17 9</inkml:trace>
  <inkml:trace contextRef="#ctx0" brushRef="#br0" timeOffset="804">149 2401 23,'0'0'29,"-15"17"-9,-2-27-4,17 10-3,0 0-3,0 0-2,0 0-1,0 0-1,0 0-2,0 0 0,17 4 0,-17-4-2,24 2 1,-3 2-1,1-4-1,8 1 1,6-1-1,3 0 0,4-1 0,2 2 0,-2-1 0,0-1-1,0 1 1,-6 3 0,-3 1-1,-5 1 0,-1 1 1,-3 1-1,-5 3 0,-3 1 0,-17-11 0,26 20 0,-26-20-1,0 0-1,23 17-2,-23-17-3,0 0-7,5-26-21,-5 26 0,4-39 0,3 19 7</inkml:trace>
  <inkml:trace contextRef="#ctx0" brushRef="#br0" timeOffset="1464">631 1785 26,'0'0'20,"-17"-5"-1,0-5-4,17 10-1,-17-1-3,17 1-2,-18 3-2,18-3-1,0 0-2,-19 11 0,19-11 0,0 0-1,-17 8 0,17-8 0,0 0 0,2 24-1,-2-24 0,10 24 1,-3-7-2,6 5 1,2 2-1,6 2 0,-1 0 0,4 4 0,3-1-1,1 3 0,0-1 1,3 3-1,3-3 0,-2 3 0,-1-3 0,1-1 1,-2 1-1,0-1 0,-2-4 0,-4 2 0,-3-4 0,-1-4 0,-3-1 0,-4-3 0,-13-16 0,23 25 0,-23-25 0,0 0 1,18 14-1,-18-14 0,0 0 0,0 0 0,0 0 1,0 0-1,0 0 0,8 17 0,-8-17 0,0 0 1,0 0-1,-15 22 0,15-22 0,-19 28-1,6-9 1,-2 3 0,-4 6 0,-3 1 0,0 7 0,-3-1 0,-1 2-1,4-4 2,-4-1-1,3-4 0,3-6-1,3-2 1,2-3 0,15-17 0,-24 24 0,24-24 0,-17 21 0,17-21 0,0 0 0,-15 20 0,15-20 0,0 0-1,0 0 1,-11 18-1,11-18 0,0 0-1,-6 17-2,6-17-5,0 0-25,0 0-2,0 0 1,0 0-2</inkml:trace>
  <inkml:trace contextRef="#ctx0" brushRef="#br0" timeOffset="4980">2836 1073 4,'0'0'26,"0"0"-1,0 0-9,0 0-4,-3-26-1,3 26-1,0 0-1,0 0 0,0 0-1,0 0-2,0 0-2,0 0 0,0 0-1,0 0-1,0 0 0,0 0 0,0 0-1,0 0 0,0 0 0,0 0 0,0 0-1,0 0 1,0 0-1,0 0 1,0 0-1,3 17 0,-3-17 0,-2 24 0,2-24 0,-1 28-1,1-11 1,0-1 0,0 5 0,0 1 0,1 2 0,1 2 0,0 2 0,0 0 0,0 3 0,0 2-1,0 1 1,1-1 0,-1 1 1,2 1-1,0-2-1,-1 1 1,1-1 1,-2 0-1,2-3-1,-2 0 1,0 1 0,-1-5 0,3 0-1,-2 0 2,2-6-1,-1-1 0,-3-19-1,4 26 2,-4-26-1,4 18 0,-4-18 0,0 0 0,0 0 1,0 0-1,0 0 0,2 17 0,-2-17 0,0 0 0,0 0 0,0 0 0,0 0 0,0 0 0,0 0 1,-2 17-1,2-17 0,0 0 1,0 0-1,-13 17 0,13-17 1,0 0-1,-23 14 1,23-14-1,-20 15 0,20-15 0,-30 17 1,15 0-1,-5-3 0,1 3-1,-2 4 2,-1 1-1,1-6 0,1 3 0,1 0 0,2-8 0,17-11 0,-26 26 1,26-26-1,0 0 0,-22 20 0,22-20 0,0 0 0,-6 20 1,6-20-1,0 0 0,0 0 0,0 0 0,21 21 0,-21-21 0,18 7 1,-18-7-1,28 13 0,-9-9 0,2 3 0,1-1 1,2-1-1,1 1 0,-1 1 0,0-1 0,0 1 0,-1 1 1,-4-3-1,-3 3 0,1-4 0,-17-4 0,26 11 0,-26-11 0,17 9 0,-17-9 0,0 0 0,0 0 1,13 20-1,-13-20 0,0 0 0,0 0 0,-9 17 1,9-17-1,0 0 0,-24 13 0,24-13 0,-25 13 0,8-6 0,17-7 0,-33 23 0,14-9 0,1 1 0,-1-2 0,2 0 0,17-13 0,-30 30 0,30-30-1,-20 20 1,20-20 0,-13 19 0,13-19 0,0 0 0,-4 17-1,4-17 1,0 0 1,17 11-2,-17-11 1,20 7 0,-20-7 0,28 15 0,-28-15 0,30 15 0,-13-6 0,0 0 0,-1 2 0,1 4-1,-17-15 1,26 15 1,-26-15-1,23 13-1,-23-13 1,0 0 0,17 13 0,-17-13 1,0 0-1,0 0 0,0 0 0,-4 17 0,4-17 0,0 0 0,-23 20 0,23-20 1,-24 17-2,24-17 1,-30 18 0,12-8 0,1-1 0,-2 0 0,-1 0 0,1 1 0,2-1-1,17-9 1,-30 17 0,30-17 0,-24 16 0,24-16 0,0 0 0,-15 21 0,15-21 0,0 0-1,11 16 1,-11-16 0,25 12 0,-25-12 0,28 11 0,-28-11 0,29 9 0,-29-9-1,23 9 1,-23-9 0,17 6 1,-17-6-2,0 0 2,0 0-1,0 0 0,0 0 0,11 20 1,-11-20-1,0 0 0,-4 17 0,4-17 0,-5 20-1,5-20 1,-6 26 1,6-26-2,-6 32 1,6-14 0,-2 3 0,2-3 0,0 3 0,0-1 0,-1 2 0,1 2 0,0-3 1,0 1 0,0-2 0,0-1-1,0 1 1,0-1-1,0-1 1,0-18-1,0 32-1,0-32 1,3 32 0,-3-16 0,0 1-1,0 0 2,0-17-2,0 29 1,0-12 0,0-17 0,-3 24 0,3-24 0,-2 24 0,2-24 0,-2 22 1,2-22-1,-2 25 0,2-25 0,0 27 0,0-27 0,-2 30 0,0-13 0,4 1 0,-2-18 0,-2 30 0,2-30 0,0 24 0,0-24 0,4 24 0,-4-24 0,2 19 0,-2-19 0,2 27-1,-2-27 2,0 30-1,0-30 0,0 32 0,-2-12 0,2-3 0,-2-1 0,0 1 0,0 4 0,2-3 0,-2-1-1,1 1 2,1-18-1,-4 30-1,2-13 2,2-1-2,0-16 1,-2 28 0,2-28 0,-2 30 0,2-30 0,-4 26 0,4-26 1,-3 22-1,3-22 0,-4 20 0,4-20 0,0 0 0,-2 21 0,2-21 0,0 0 0,-2 24-1,2-24 1,-2 17 0,2-17 0,0 0 0,0 20 0,0-20 1,0 0-1,0 0 0,0 0 0,6 17 1,-6-17-1,0 0 0,0 0 0,0 0 0,0 0 0,17 9 0,-17-9 0,0 0 0,20-4 0,-20 4 0,21-2 0,-21 2 0,24-3 0,-24 3 0,26-4 0,-26 4 0,28-4 0,-28 4 0,30-3 0,-30 3 0,30-4 0,-30 4 0,30-2 1,-30 2-1,28 0 0,-28 0-1,28-4 1,-28 4 0,28-3 0,-28 3 0,30-4 0,-30 4 0,33-4 0,-14 4-1,-2 2 1,2 0 0,-3 0 0,3-2 0,-2 2 1,0 1-2,-17-3 2,31 0-1,-31 0 0,32-2 0,-13 1 0,-2 1 0,3-2 0,-3 2 0,0 0 0,2 0 1,-1 0-1,-1 2 0,2-1 0,-3 1 0,3 0 0,2-2 0,-3 0 0,1 0 0,2 0 1,1 2-1,-3 0 0,3-2 0,0 2 0,-1 0 0,5 1 0,-2 1 0,1 0 0,-1-2 0,4-2 0,-2 1 0,2 3 0,0-2 0,-2-2 1,0 0-1,2 2 0,0-2 0,-1 4 0,-1-3 1,0 1-1,-2-4 0,0 4 0,1 0 0,-3-2 0,1 2 0,-3 0 0,1 0 1,-3 0-2,3 1 2,-2-1-1,-1 0 0,5 9 0,-1-9 0,0 0-1,-1-4 1,1 2 0,1 2 0,-3-2 0,3 0 0,-6-8 0,1 8 0,-1 6 0,0-4 0,0 5 1,-1-7-1,1 8 0,-17-8 0,32 3 0,-15 1-1,0-4 1,-1 2 0,1-8 0,-17 6 0,32 2 0,-32-2 0,32 9 0,-32-9 0,28 0 1,-11 2-2,-17-2 1,26 10 1,-26-10-1,24 0 0,-24 0 0,17 3 0,-17-3 0,17-5 0,-17 5 0,0 0 0,16 0 0,-16 0 0,0 0 0,0 0 0,0 0 0,19-19 0,-19 19 0,6-20 1,-6 20-1,7-21 0,-7 21 0,4-16 0,-4 16 0,4-23 1,-4 23-1,0-20 0,0 20 0,-2-28 0,2 28 0,-2-29 0,2 29 0,-2-30 0,2 30 0,-4-34 0,4 34 0,-5-33 0,3 11 0,-4 3 0,2-1 1,1 1-1,1 1 0,-2-1 0,2 3-1,2-1 1,0 17 1,-3-26-2,3 26 1,0-32 1,0 16-1,-2-3 0,2-1 0,-2 1 0,2 1 0,-2-3 1,2 21-1,-4-29 0,4 10 0,-2 2 0,2 17 0,-2-31 0,2 12-1,0 1 1,0-4 0,0 1 1,0 1-1,0-2 0,2 1 0,-2 4 0,0-1 0,0-2 0,-2 3 0,2 0 0,0 0 0,0 17 0,-1-27 0,2 10 0,-1 17 0,-1-30 0,1 30 0,0-29-1,0 29 1,0-30-1,0 30 1,0-28-1,0 28 1,3-30-1,-3 30 1,4-27-1,-4 27 1,6-26 0,-6 26 0,5-23 0,-5 23 0,0 0 0,2-20 1,-2 20-1,0 0 0,0 0 0,0 0-1,0 0 1,0 0 0,0 0 1,0 0-2,0 0 1,-7-17 0,7 17 1,0 0-1,0 0 0,0 0 0,0 0 0,0 0 0,0 0 0,-23-9 0,23 9 0,0 0 0,-20-11 0,20 11 0,-23-6 0,23 6 0,-30-11 0,30 11 0,-31-11 0,12 4 0,0 1 0,3 2 0,16 4 0,-30-9 0,30 9 0,-27-7 0,27 7 0,-20-6 0,20 6 0,0 0 0,-21-7 0,21 7 0,0 0 0,0 0 0,0 0 0,0 0 0,0 0 0,-1-22-1,1 22 1,0 0 0,24-13 0,-24 13 0,22-17 0,-22 17 0,32-17 0,-13 12 1,3-5-1,0-1 0,3 0 1,5 0-1,-4 2 0,2-6 0,-2 2 0,-2 2 1,-1-2-1,-5 2 0,-1 1 0,-17 10 0,22-18 0,-22 18 0,0 0 0,0 0 0,15-21 0,-15 21 0,0 0 0,-5-16 0,5 16 1,-11-19-1,11 19 0,-21-16 0,21 16 0,-34-21 0,16 10 0,-3-2 0,-1 0-1,-2 0 1,1-4 0,1 3 0,1-5 0,1 4 0,3 4 0,17 11 0,-28-18 0,28 18 0,-19-15 0,19 15 0,0 0 0,-17-10 0,17 10 0,0 0 0,0 0 0,0 0 0,0 0 0,0 0 0,0 0-1,13-16 1,-13 16 0,27-11 0,-11 5 0,3-1 0,5-1 0,-1 3 0,1-3 0,2 1 0,0-2 0,0 1 1,-3 3-1,-3-1 0,-3 0 0,0-1 0,-17 7 0,21-15 1,-21 15-1,0 0 0,9-20 0,-9 20 0,0 0 0,-8-19-1,8 19 1,0 0 0,-28-22 0,28 22 1,-31-15-1,12 2-1,-2 4 1,-1 0 1,1-3-2,-3 1 1,6-2 1,-5 2-2,6 2 1,1 3 0,16 6 0,-28-14 0,28 14 0,-21-10 0,21 10 0,0 0 0,-21-11 0,21 11 0,0 0 0,0 0 0,0 0 0,0 0 0,0 0 0,0 0 0,6-18 0,-6 18-1,0 0 1,26-17 0,-26 17 0,30-15 0,-11 8 0,1-3 0,1 7 0,1-5 0,-1 1 0,1 1 0,-5-1 0,0 1 0,-17 6 0,24-7 1,-24 7-1,0 0 0,21-13-1,-21 13 2,0 0-2,0 0 2,0 0-2,0 0 1,-6-22 0,6 22 1,0 0-1,-7-17 0,7 17 0,-8-19 0,8 19 0,-6-20 0,6 20 0,-7-22 0,7 22 0,-9-24 1,9 24-1,-8-24 0,8 24 0,-5-32-1,1 15 1,2 1 0,0-3 0,0-1 0,-1-1 0,1 5 0,-2-5 0,2 5 1,0-1-1,-2-3 0,4-1 0,-1 3 0,1 1 0,-2-3 0,2-1 0,-2 3 1,2-5-1,-2 3 0,0 0 0,0-3-1,0 1 2,0 0-1,2-2 0,-1 1 0,-1 5 0,2-4 0,0 1 0,-2 3 0,2 1 0,-2 0 1,2 17-1,-2-33 0,2 14 0,0 19 0,-2-27 0,4 10 1,-2 17-1,0-28 0,0 28 0,0-28 0,0 28-1,0-26 1,0 26 0,2-26 0,-2 26 1,4-27-1,-4 27 0,2-28 0,-2 28 0,0-24 0,0 24 0,1-28 0,-1 9-1,0 19 1,4-20 0,-4 20 0,0-26 0,0 26 0,0 0 0,2-17-1,-2 17 2,0 0-1,0 0 0,0 0 0,-17-5 0,17 5-1,0 0 2,0 0-1,-20-6 0,20 6 0,0 0 0,-23 0 0,23 0 0,-18 4 1,18-4-2,-25 5 2,25-5-1,-28 10 1,28-10-1,-28 3 0,28-3-1,-28 2 1,28-2 1,-26 0-1,26 0 0,-26 4-1,26-4 1,-26 7 1,26-7-1,-26 4-1,26-4 2,-28 9-2,28-9 1,-26 10 0,9-9 1,17-1-1,-28 8 0,28-8 0,-34 5 0,34-5 0,-32 6 0,32-6 0,-31 6 0,14-6 0,17 0 1,-32 1-1,32-1 0,-30-1 0,30 1 0,-31 0 0,31 0 0,-32 3 0,15-3 0,0 0 0,17 0 0,-32 2 0,16 2 0,-1-4 0,-2 0 0,2 2 0,-1 0 0,1-2 0,-4 1-1,3 1 1,-1-4 0,0 4 1,1-2-1,-3-3 0,1 3 0,-1 0 0,-1-2 0,-1-2-1,-3 4 2,2-2-2,-2 0 1,-1 2 0,3-3 0,0 3 0,0 1 0,1-2 0,3 1 0,-3-2 0,5 2-1,-5 2 2,3-2-1,-1 0 0,1-2-1,1 2 1,-2-2 0,3 4 0,-1-4 0,0 2 0,3 2 0,-1-2 0,17 0 0,-32 2 0,32-2 0,-32 0 0,32 0 0,-32 0 0,32 0 0,-31-2 0,12 0 0,19 2 0,-32 0 0,32 0 0,-30-2 0,30 2 1,-29-2-1,29 2 0,-27 0 0,27 0 0,-26 0 0,9 2 0,17-2 0,-26 0 0,26 0 0,-28 2 0,28-2 0,-30 4 0,30-4 0,-28 1 0,28-1 0,-26 0 0,26 0 0,-28 0 0,28 0 0,-26 0 0,26 0 0,-22 0 0,22 0 0,-25 2 0,25-2 0,-22-2-1,22 2 1,-22 0 0,22 0 0,-23 0 0,23 0-1,-20-1 1,20 1 0,-19 0 0,19 0 0,0 0 0,-21-6 0,21 6 0,0 0 0,-16 4 0,16-4-1,0 0 1,0 0 0,-19 5 0,19-5 0,0 0 0,0 0-1,-17 4 1,17-4 0,0 0-1,0 0-2,0 0-2,-5 18-16,5-18-15,0 0-1,-8-22 0,8 22-1</inkml:trace>
  <inkml:trace contextRef="#ctx0" brushRef="#br0" timeOffset="14204">1953 2102 6,'0'0'30,"-2"-18"0,2 18 1,0 0-17,0 0-5,0 0-3,0 0 0,0 0-1,0 0-2,-13 16 1,13-16 0,0 0-2,-13 23 1,13-23-1,-13 31 0,7-12-1,-3 1 0,3 6 0,1-2-1,-3 4 0,5 2 0,-3 3 0,2 0 0,1 3 0,-3 1 0,4-2 0,0 0 0,2 4 0,0-2 0,2 0 0,4 0 0,-1-1 0,3 1 0,1-2 0,0-4 0,3-5 0,-1-1 0,2-7 0,-13-18 0,28 26 1,-28-26-1,34 11 0,-16-7 0,1-4 1,0 2-1,-3-4 0,1 0 0,0-2 0,-17 4 1,24-18-1,-24 18 0,19-22 1,-19 22-1,15-30 1,-11 9-1,-3 5 1,-1-1-1,-1 0 0,-1-1 1,2 18-1,-13-26 0,13 26 0,0 0-1,-25-24 1,25 24 0,-22-6 0,22 6 0,-28-5 0,28 5-1,-30 2 1,30-2-1,-28 16 1,28-16 0,-24 22-1,14-5 1,1 2-1,2 5 0,-3-6-1,7 3-2,3-21-3,-4 41-17,4-41-11,0 0 0,0 0 0</inkml:trace>
  <inkml:trace contextRef="#ctx0" brushRef="#br0" timeOffset="16120">3746 2436 1,'0'0'24,"0"0"4,0 0 0,-19 6-16,19-6-4,0 0-3,0 0 0,0 0-1,0 0 0,0 0 0,-2 24-1,2-24 0,-4 18 0,4-18-1,-1 30 0,-1-12-1,0 5 1,0 5-2,2 3 1,-2-1 0,2 7 0,0-6 0,0 5 0,0-1-1,2-2 1,0-1 0,0-4-1,-2-6 1,3-2-1,-3 1 1,0-5-1,0-16 0,-3 21-1,3-21-2,0 0-6,0 0-23,0 0-1,13-26 0,-17-2-1</inkml:trace>
  <inkml:trace contextRef="#ctx0" brushRef="#br0" timeOffset="16704">4052 2471 9,'0'0'29,"-13"19"0,13-19 0,0 0-18,0 0-3,0 0-2,0 0-2,0 0 1,0 0-1,-4-21 0,4 21-1,11-16 1,-11 16-2,17-24 0,-17 24 0,23-30-1,-23 30 0,28-28 0,-28 28 0,30-26-1,-30 26 0,28-16 0,-28 16 0,26-2 0,-26 2 0,18 13 0,-18-13 0,15 29 0,-9-10 0,-2 3 0,-1 4 0,-3 2 0,0 0 0,0 3 0,-2 1 0,-3-1 0,1 4 0,-3 3 0,-1-5 0,-1 0 0,0 1 0,-1-3 0,-3-5 0,0 2 0,0-4 0,-2-5 0,-2 1 0,17-20-1,-32 26 1,16-17-1,-1-1 1,17-8-1,-30 5 1,30-5 0,-24-5-1,24 5 0,-19-13 1,19 13-1,-9-17 1,9 17-1,0-28 1,0 28-1,13-33 1,-2 16 0,2-1 0,4 3 0,0 2 0,1 4 0,1 3 0,0 2 0,-2 6 0,-1 2 0,-16-4 0,30 16 0,-30-16 0,26 26 0,-26-26 0,28 30 0,-15-13 0,-13-17 0,27 31 0,-14-12 0,0-2 1,-13-17-1,28 31 0,-28-31 0,28 28 1,-28-28-1,26 24 0,-26-24-1,19 9-3,-19-9-10,16 10-19,-16-10 0,0 0-1,15-23 5</inkml:trace>
  <inkml:trace contextRef="#ctx0" brushRef="#br0" timeOffset="31524">4879 975 1,'0'0'7,"0"0"0,17-9-3,-17 9 0,0 0-1,0 0 0,0 0 0,0 0-1,0 0 1,0 0 0,0 0 1,0 0-1,0 0 2,0 0-1,0 0 0,17-2 0,-17 2 0,0 0-1,0 0 1,0 0-1,0 0-1,0 0 1,0 0-1,0 0 1,0 0-1,0 0 1,0 0 0,0 0 0,0 0-1,0 0 1,0 0 0,0 0 0,0 0-1,0 0 0,0 0 1,0 0-1,0 0 0,0 0 0,0 0 0,0 0-1,0 0 1,0 0-1,0 0 0,0 0 0,0 0 0,0 0 0,0 0 0,0 0 0,17 13 0,-17-13 0,0 0 0,0 0 0,0 0 0,0 0 0,17 3 0,-17-3 0,0 0 0,0 0 0,16 8 0,-16-8 0,0 0 0,17 4 0,-17-4-1,0 0 1,17 1 0,-17-1 0,0 0 0,20 0-1,-20 0 1,0 0-1,23 0 1,-23 0-1,0 0 1,24 2-1,-24-2 1,0 0-1,24 0 1,-24 0 0,0 0-1,23 0 0,-23 0 1,0 0-1,20 0 0,-20 0 1,0 0-1,21 4 0,-21-4 0,0 0 1,19-2-1,-19 2 1,0 0-1,24-2 0,-24 2 0,17-2 1,-17 2-1,18-1 0,-18 1 0,17-2 0,-17 2 0,0 0 0,21 3 0,-21-3 0,0 0 0,18 0 0,-18 0 0,0 0 0,25 2 0,-25-2 1,16 2-1,-16-2 0,17 2 0,-17-2 0,17 2 0,-17-2 0,17 4 0,-17-4 0,17 0 0,-17 0 0,0 0 0,20 3 0,-20-3 0,0 0 0,23 2 0,-23-2 0,0 0 0,22 0 0,-22 0 0,0 0 0,22 4 1,-22-4-1,0 0 0,21 4 0,-21-4 0,0 0 0,19 3 0,-19-3 0,0 0 0,22 2 0,-22-2 0,0 0 0,22 4 0,-22-4 0,19 4 0,-19-4-1,19 0 1,-19 0 0,17 1 0,-17-1 0,16 2 0,-16-2 0,0 0 0,23 2 0,-23-2 0,0 0 0,19 0 0,-19 0 0,0 0 0,0 0 0,20 2 0,-20-2 0,0 0 0,0 0 0,0 0 0,0 0 0,17 6 0,-17-6 0,0 0 0,0 0 0,0 0 1,0 0-1,0 0 0,0 0 0,0 0 0,0 0 1,0 0-1,17-4 1,-17 4-1,0 0 0,0 0 1,0 0 0,7-19-1,-7 19 0,0 0 1,9-20-2,-9 20 2,8-24-1,-8 24 0,7-30 0,-7 30 0,10-31 1,-10 31-2,7-30 2,-7 30-2,10-24 2,-10 24-2,5-24 1,-5 24 0,6-19 0,-6 19 0,5-17 1,-5 17-1,6-16 0,-6 16 0,0 0 0,0 0 0,11-17 0,-11 17 0,0 0 0,0 0 0,0 0 0,0 0 0,17 8 0,-17-8 0,0 0-1,0 0 1,13 20 0,-13-20 0,0 0 1,17 22-2,-17-22 1,9 19 0,-9-19 0,13 26 1,-13-26-1,15 29 1,-5-12-2,-3 2 2,2-1 0,3 1-1,-12-19 1,16 29-1,-16-29 1,19 28-1,-19-28 0,15 21 0,-15-21 0,11 16-1,-11-16 2,13 17-1,-13-17-1,0 0 1,17 15 1,-17-15-1,0 0 0,19 7 0,-19-7 0,0 0 0,18-4 0,-18 4 0,0 0 0,21-14 1,-21 14-1,13-17 0,-13 17 0,15-22 0,-15 22 0,19-23 0,-19 23-1,22-26 1,-22 26 0,24-22-1,-24 22 0,26-28 1,-26 28-1,23-22 0,-23 22 2,20-22-2,-20 22 1,19-19 0,-19 19 0,0 0 0,23-16 0,-23 16 0,0 0 0,20-19 0,-20 19 0,0 0 0,21-17 0,-21 17 0,0 0 1,18-9-1,-18 9 0,0 0 0,0 0 0,19 4 0,-19-4-1,0 0 1,13 18 0,-13-18-1,11 19 1,-11-19 1,11 24-1,-11-24 1,14 28-2,-9-11 2,-5-17-1,13 33 1,-13-33 0,11 30-1,-11-30 1,12 29-2,-12-29 2,9 23-1,-9-23 0,0 0 0,11 20 0,-11-20 0,0 0 0,0 0 0,0 0 0,0 0 0,19 9 0,-19-9 0,0 0 1,0 0-1,0 0 0,18-22 0,-18 22 0,0 0 0,14-20 0,-14 20 0,11-19 0,-11 19 0,11-24 0,-11 24-1,11-28 1,-11 28-1,11-28 0,-11 28 1,13-29 0,-13 29-2,12-26 3,-12 26-2,9-19 2,-9 19-1,9-17 0,-9 17 0,0 0-1,0 0 2,17-18-1,-17 18 0,0 0 0,0 0 0,0 0-1,17-9 1,-17 9 0,0 0 0,0 0 0,0 0 0,0 0 0,19 9 0,-19-9 0,0 0 0,15 22-1,-15-22 2,9 21-2,-9-21 2,9 29-1,-9-29 1,10 32-1,-5-14 1,-1-1-1,1 1 1,1-1-1,-2 0 0,0 0 1,-4-17-1,9 27 0,-9-27 0,7 24 0,-7-24 0,8 17 0,-8-17 0,0 0 0,0 0 1,0 0-1,19 13 0,-19-13 0,0 0-1,18 2 1,-18-2 1,0 0-2,23-2 1,-23 2 0,16-2 0,-16 2 0,17-3 0,-17 3 0,19 0 0,-19 0 0,0 0 0,24-6 0,-24 6 0,19-2 0,-19 2 0,17-2 0,-17 2 0,18-3 0,-18 3 0,17-2 0,-17 2 0,17-2 0,-17 2 0,19-2 0,-19 2 0,16-2 0,-16 2 0,21-2 0,-21 2 0,22-5 0,-22 5 0,23-4 0,-23 4-1,22-4 2,-22 4-1,21-2 0,-21 2 0,20-1 0,-20 1 0,23-2 0,-23 2 0,26 0 0,-26 0 0,26-2 0,-26 2 0,24 0 0,-24 0 0,26 2 0,-26-2 0,23-2 0,-23 2 0,22 2 0,-22-2 0,30-4 0,-30 4 1,30-2-2,-13 2 1,-17 0 0,30 0 0,-14 0 1,-16 0-2,28 2 1,-11-2 1,-17 0-1,30 0 0,-30 0 0,30 0 0,-30 0 0,30-2 0,-30 2 0,26 2 0,-26-2 0,28 0 0,-28 0 0,28 0-1,-28 0 2,28 2-1,-28-2 0,28 0 0,-28 0 0,26 4 0,-26-4 0,25 0 0,-25 0 0,24 3 0,-24-3 0,26 2 0,-26-2 0,24 0 0,-24 0 0,24 4 0,-24-4 0,25-2 0,-25 2 0,22 2 0,-22-2 0,23 4 0,-23-4 0,22 0 0,-22 0 0,26 1 0,-26-1 0,26 0 1,-26 0-2,25 2 1,-25-2 0,24 0 0,-24 0 0,19 2 0,-19-2 0,18 0 0,-18 0 0,21 2 0,-21-2 0,20 0 0,-20 0 0,21 2 0,-21-2 1,17 0-1,-17 0 0,0 0 0,18-2 0,-18 2 1,0 0-1,0 0 0,0 0 1,0 0-1,17 0 0,-17 0 0,0 0 0,0 0 0,0 0 1,0 0-1,0 0 0,0 0 0,0 0 0,0 0 0,0 0-1,0 0 2,0 0-1,0 0-1,13 20 1,-13-20 0,2 19 0,-2-19 0,6 22 0,-6-22 0,5 26 0,-5-26 0,10 26 0,-10-26 0,11 24 0,-11-24 0,11 17 0,-11-17 0,17 17 0,-17-17 0,17 9 0,-17-9 1,18 7-1,-18-7 0,21 8 0,-21-8 0,22 2 0,-22-2 1,23-2-1,-23 2 0,24-2 0,-24 2 0,20-8 0,-20 8 1,21-11-1,-21 11 0,22-11 1,-22 11-1,17-15 1,-17 15-1,19-18 0,-19 18 0,17-15 0,-17 15 1,13-20-1,-13 20 0,13-23 0,-13 23 0,7-18 1,-7 18-1,0-24 0,0 24 0,-5-21 0,5 21 0,-10-18 0,10 18 0,-15-17 0,15 17 0,0 0 0,-18-20 1,18 20-2,0 0 1,-23-11 0,23 11 0,0 0 0,-18-6 0,18 6 0,0 0-1,-21 4 1,21-4 0,0 0 0,-24 13-1,24-13 1,-17 7 0,17-7-1,0 0 2,-22 22-1,22-22-1,-13 17 1,13-17 0,-15 22 0,15-22 0,-17 19-1,17-19 1,-19 24 0,19-24-1,-17 22 1,17-22-1,0 0 0,-20 24 1,20-24-2,-13 17-1,13-17-2,-8 26-12,8-26-19,0 0 0,-18 2-1,18-2-1</inkml:trace>
  <inkml:trace contextRef="#ctx0" brushRef="#br0" timeOffset="37280">4991 4407 1,'0'0'12,"0"0"0,0 0-2,19-4 0,-19 4-1,0 0 1,0-16-1,0 16 0,0 0 0,0 0-1,7-19-2,-7 19-1,0 0 0,0 0-2,0 0 0,19-7 0,-19 7 1,0 0-1,0 0 0,0 0 0,17-6-1,-17 6 1,0 0-1,0 0-1,20 0 1,-20 0-1,0 0 1,21-5-1,-21 5 0,17 1 0,-17-1 0,17-3 0,-17 3-1,18-2 1,-18 2-1,19 0 1,-19 0-1,22-6 1,-22 6 0,23-1-1,-23 1 1,22-2 0,-22 2-1,23 0 0,-23 0 1,20 2-1,-20-2 0,24 1 0,-24-1 1,23 0 0,-23 0-1,22-3 1,-22 3 0,21-2-1,-21 2 1,20-4-1,-20 4 0,21-2 0,-21 2 0,22 4 0,-22-4 1,21 0-1,-21 0 0,22-2 0,-22 2 0,19 0 1,-19 0-1,20-2 0,-20 2 1,25 2-1,-25-2 0,24 2 0,-24-2 0,30 2 0,-30-2 0,28 2-1,-28-2 1,26-2 1,-26 2-1,26-2 0,-26 2 1,24-4-1,-24 4 0,23-2 1,-23 2-1,22 2 0,-22-2 0,21 0 0,-21 0 0,24 0 1,-24 0-1,24 4 0,-24-4 0,27-2 0,-27 2 0,26 2 0,-26-2 0,26 4 0,-26-4 1,28 0-1,-28 0 0,32 5 0,-32-5 0,33 4 0,-14-6 0,0 4 0,-1 0 0,-1 1 0,2 1 0,-1-2 0,1-2 0,2 2 1,-1 2-1,1-4 0,1 1 0,2 5 0,2-6 0,-1 0 0,1 2 0,0-2 0,-2 0 1,1 9-2,-1-9 1,0-5 0,-1 5 1,1 7-1,-2-5 0,1 3 0,1-5 0,-2 0 1,1 2-1,-1 4 1,2-4-1,-1 0 0,-1-4 1,3 4-1,-3-1 0,6-1 0,-6 0 1,5 0-1,-1 0 0,0 2 0,0 0 0,2-2 0,-2 0 0,0 2 0,2-2 0,-2 2 0,1 5 0,1-7 0,0 8 1,1-6-1,1-2 0,0 0 0,0 3 0,2-5 0,-4-3 1,4 7-2,-4-10 2,1 8-1,1 0 0,2-2 1,-2 1-1,-2 2 0,2-2 0,-2-3 0,2 0 0,-4 2 0,-2 0 0,0 1 0,1 1 1,-3-4-1,1 4 0,-3 0 0,1 2 0,-3-2 0,3-2 0,-2 2 0,-1 0 0,3-8 0,-3 8 0,1-5 0,2 1 0,-5 4 0,3 2 0,2-4 0,-21 2 0,31 9 0,-31-9 0,32 6 0,-32-6 0,30 2 0,-30-2 0,26 0 0,-26 0 0,26-2 0,-26 2 0,26 0 0,-26 0 0,25-2 0,-25 2 0,24 0 0,-24 0 0,24-2 0,-24 2 0,23 0 0,-23 0 0,22-5 0,-22 5 0,19-8 1,-19 8-1,17-5 0,-17 5 0,0 0 0,22-8 0,-22 8 0,0 0 0,24-5 0,-24 5 0,19 0 0,-19 0 0,19-4 0,-19 4 0,16-2 0,-16 2 0,0 0 0,0 0 0,17-2 0,-17 2 0,0 0 1,0 0-1,0 0 0,19 0 0,-19 0 0,0 0 0,19-2 0,-19 2-1,0 0 1,18-1 1,-18 1-1,0 0-1,0 0 1,17-2 1,-17 2-1,0 0 0,0 0 0,0 0 0,0 0 0,0 0 0,0 0 0,0 0 0,0 0 0,0 0 0,0 0 0,0 0 0,-15 16 0,15-16 0,0 0 0,-15 23 0,15-23 0,-11 26 0,11-26 0,-11 26 0,11-26 0,-8 29 1,8-29-1,-3 24-1,3-24 1,0 26 1,0-26-1,7 26 0,-7-26-1,11 21 1,-11-21 0,0 0 1,21 20-2,-21-20 1,17 8 0,-17-8 0,16 5 0,-16-5 1,17 0-1,-17 0-1,23 0 1,-23 0 1,24-4-1,-24 4 0,22-7 0,-22 7 0,26-9 0,-26 9 0,21-15 0,-21 15 0,19-13 0,-19 13 0,16-17 1,-16 17-1,0 0 0,17-22 0,-17 22 0,8-19 0,-8 19 0,3-18-1,-3 18 1,0-26 0,0 26 0,-3-20 0,3 20 0,-6-19 0,6 19 0,-11-24 0,11 24 0,0 0 0,-21-26 0,21 26 0,-16-17 0,16 17 0,-17-5 0,17 5 0,-21-11 0,21 11 0,-20-6 0,20 6 0,-21-2 0,21 2 0,-20 2 0,20-2-1,-19 22 1,19-22-1,-22 26-1,10-7-1,-6-4-4,18 11-17,0-26-13,0 0 0,-23 0-2</inkml:trace>
  <inkml:trace contextRef="#ctx0" brushRef="#br0" timeOffset="40619">6233 33 1,'0'0'23,"-19"4"6,19-4-4,0 0-9,0 0-4,0 0-3,0 0-1,0 0-2,4-17-1,-4 17-2,21-7 0,-21 7 0,32-8-1,-14 4 0,5 4-1,-1 0 1,2 2-1,-3 2 0,-1 0 0,-1-1 0,-19-3-1,26 13 1,-26-13-1,17 13 0,-17-13 1,0 0-1,6 24 1,-6-24-1,-6 21 0,6-21 0,-13 26 1,13-26-1,-17 31-1,8-14 1,1 0 0,1-1 0,7-16 0,-13 26 0,13-26 0,-10 19 0,10-19 0,-3 22 0,3-22 1,0 0-1,3 26 0,-3-26 0,10 22 1,-10-22-1,20 19 1,-20-19-1,26 13 0,-26-13 1,32 9-1,-13-7 0,0 2 1,-1-6-1,1 6 1,0-4-1,-3-2 0,1 2 0,-17 0 1,24 3-2,-24-3 0,0 0-1,17-5-3,-17 5-8,0 0-21,0 0-1,0 0 0,0 0 1</inkml:trace>
  <inkml:trace contextRef="#ctx0" brushRef="#br0" timeOffset="42159">8683 270 8,'0'0'28,"0"0"-1,0 0-13,0 0-2,-7-20-3,7 20-2,0 0-1,0 0-1,-2-24-1,2 24 0,-6-17-1,6 17 0,-9-17-1,9 17 0,-19-18 0,19 18-1,-24-13 0,24 13-1,-24-6 0,24 6 0,-25-2 0,25 2 0,-24 12 0,24-12 0,-20 18 0,20-18 0,-19 24 0,19-24 0,-15 32 0,15-32 0,-9 31-1,5-10 1,0 1 0,4 2 0,4-2 0,-2 1 0,0-3 0,3-3 0,3 1 0,-8-18 1,17 21 0,-17-21 0,20 9 0,-20-9 0,30 2 0,-30-2 0,30-8 1,-30 8-1,30-20 0,-30 20 0,30-28 0,-17 11 0,-2 1-1,0-1 1,-2-2-1,-1 3 0,-8 16 0,7-21 1,-7 21-1,0 0-1,4-18 2,-4 18-1,0 0-1,0 0 1,0 0 0,-4 17 0,4-17 0,0 24 0,0-6-1,2 3 1,0-3 0,4 4 0,-1 1-1,3-1 1,-1 4 0,3-6 0,-1-3 0,0 3 0,1-3-1,-10-17-2,16 32-14,-16-32-16,0 0 0,0 0-1,-1-17 6</inkml:trace>
  <inkml:trace contextRef="#ctx0" brushRef="#br0" timeOffset="43791">8366 5034 4,'0'0'27,"0"0"0,-21 11 0,21-11-17,0 0-3,0 0-2,0 0-1,0 0-1,0 0 1,0 0 0,-5 26-1,5-26-1,3 30 0,-1-12 0,2 6-1,0 0 0,-1 6 0,1-4 0,2 4-1,-3-3 0,3 3 1,-2-2-1,1 0 1,1-6-1,0 0 0,-3 1 0,1-3 1,-4-20-1,8 30 1,-8-30-1,3 20 1,-3-20-1,0 0 1,2 19 0,-2-19-1,0 0 1,0 0 0,0 0 0,0 0-1,0 0 1,-4-21 0,4 21-1,-1-17 0,1 17 0,0-22 0,0 22 1,0-28-1,1 12 0,-1 16 0,12-30 0,-7 13 0,-5 17 1,17-27-1,-17 27 0,19-23 0,-19 23 0,17-15 0,-17 15-1,16-1 1,-16 1 1,19 0-1,-19 0-1,24 13 2,-24-13-1,28 16 0,-28-16 0,25 19 0,-25-19-1,16 24 1,-16-24 0,12 24 0,-12-24 0,3 20 0,-3-20 0,-2 23 0,2-23 0,-7 16 0,7-16 0,-13 17 0,13-17 0,-17 17 0,17-17 0,-22 13 1,22-13-2,-23 9 1,23-9 0,-20 7 0,20-7 0,-21 2 0,21-2 0,-22-2 0,22 2 0,-21-7 0,21 7 0,-22-9-2,22 9 0,-19-15-3,19 15-6,0 0-15,0 0-6,0 0-1,0 0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7:55.901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0 145 14,'0'0'26,"0"0"-3,0 0-7,0 0-3,0 0-3,0 0-2,0 0 0,0 0-2,0 0 0,0 0-2,0 0 1,0 0-2,0 0 1,6 19-1,-6-19-1,0 0 0,0 0 0,0 0 0,0 0-1,14 19 1,-14-19-1,0 0 0,19 9 0,-19-9 0,21 5 0,-21-5 0,20 12-1,-20-12 1,24 5-1,-24-5 1,27 4-1,-27-4 1,29 6-1,-29-6 1,30-2 0,-13 2-1,-17 0 1,30 3-1,-13 1 1,-17-4-1,30 6 0,-10-3-1,-20-3 1,34 8 1,-16-6-1,1 3 0,-2-1 0,3-2 1,-1 0-1,-19-2 1,32 9-1,-15-3 0,-1-4 1,-16-2 0,34 0 0,-17 1-1,0-2 1,1 1 0,1-2-1,0-2 1,-3 4-1,1 0 1,-17 0-1,32 4 0,-32-4 0,32 2 0,-32-2 0,30 5 1,-14-3-1,-16-2 0,32 0 0,-32 0 0,34-2 0,-17 2 1,-17 0-1,33-4 0,-14 3 0,-1 1 0,1 0 0,0 0 0,-2 1 1,1 1-1,1 0 0,-19-2 0,30 6 0,-30-6 0,30 2 0,-30-2 0,30 5 0,-30-5 0,26 0 0,-26 0 0,26 2 0,-26-2 0,24 2 0,-24-2 0,0 0 0,21-2 1,-21 2-1,0 0 0,0 0 1,0 0-1,0 0 1,0 0-1,0 0 0,13-20 1,-13 20-1,5-17 1,-5 17-1,8-23 0,-8 23 0,9-26 1,-5 10-1,-4 16-1,13-34 2,-6 17-2,1-1 2,-1 1-1,1 0-1,-1-1 1,-7 18 0,13-32 0,-13 32 0,13-20 0,-13 20 0,0 0 0,12-21 0,-12 21 0,0 0 0,0 0 1,0 0-1,0 0 0,0 0 0,18 4 0,-18-4-1,0 0 1,15 22 1,-15-22-2,11 21 1,-1-5 0,-3 1 0,1 2 0,1-3 0,0 5 0,2 1 0,-1-3 0,-1 3 0,0-1-1,1-1 1,1 2 0,0-1 0,0-4 0,1-1 0,-1 5-1,-2-4 1,4-1 0,-13-16 1,23 23-2,-23-23 2,18 15-1,-18-15 0,17 5 0,-17-5 0,0 0 0,24-5 0,-24 5 0,0 0-1,21-25 2,-21 25-2,15-26 1,-15 26 0,15-28 0,-15 28 0,18-35 1,-18 35-1,17-32 0,-17 32 0,19-29 1,-10 10-1,2-3 0,1-1 0,-1 1 0,-2-2 0,4 2 0,-2-3 0,1 7 0,-3-1 0,-9 19 0,17-26 0,-17 26 0,0 0-1,0 0 1,20-15 0,-20 15 0,0 0 0,0 0 0,0 0 0,17 17 0,-17-17 0,0 0 0,11 28 0,-3-10 0,-3 3 0,1 1 0,0 1 0,1-1 0,-1 4-1,1-2 1,-1 0 1,-1-3-2,1-4 2,-1-1-1,-5-16 0,12 28 0,-12-28 0,13 19 0,-13-19 0,0 0 0,17 13 0,-17-13 0,16-4 0,-16 4 0,0 0 0,25-24 0,-25 24-1,24-32 2,-13 16-2,2-5 2,0-3-1,6 0 0,-4-2 0,2 1 0,-2 3 0,-2 2 0,0-1 0,-2 4 0,-11 17 0,17-22 0,-17 22 0,0 0 0,17-15 0,-17 15 0,0 0 0,0 0 0,0 0-1,20 2 1,-20-2 0,0 0 0,0 0 0,17 21 0,-17-21 0,11 26 0,-11-26 0,9 31 0,-5-10 0,2 1 0,-3 4 0,3 6 0,-2-1 0,-2 3 0,1-4 1,-1-1-2,0 1 2,0-2-2,2-9 1,-2-2 0,-2-17 0,5 18 0,-5-18-1,0 0 1,0 0 1,15 17-1,-15-17 0,0 0 0,19 5 0,-19-5 0,0 0 0,20 0 1,-20 0-1,19-1 0,-19 1 0,21 0 0,-21 0 0,28 0 0,-28 0 0,29 0 0,-12 0 0,0 0 0,2 0 0,-3 0 0,3 1 0,-2 1 0,2 2 0,-3-2 0,3 0 0,2 2 0,1-3 0,4 3 0,4-4 0,-2 0 0,2 0 0,0 0-1,1-2 1,-3 0 0,2 4 0,-5-4 0,-1 6 0,0-2 0,-1 0 0,1 2 0,-2 1 0,-1-3 0,1 0 0,1 0 0,-1-2 0,-3 3 0,3-3 0,0 0 0,-3 2 0,3 2 0,1-4 0,-3 2 0,1-4 0,3 4 0,-5-2 0,3 2 0,-1 0 0,-1-2 0,1-2 1,-2 2-1,3 2 0,-3-2 0,1 0 0,-1-2 1,-2 2-1,-1-2 0,-16 2-1,27 4 1,-27-4 1,18 3-1,-18-3 0,0 0 0,17 6 0,-17-6 1,0 0-1,0 0 0,0 0 0,0 0 0,0 0 0,17 9 0,-17-9 0,0 0 0,0 0 0,0 0 0,0 21 0,0-21 0,0 0 0,-2 24 0,2-24 0,-2 22 0,2-22 0,-2 30 0,2-30 0,0 32 1,0-32-1,4 28 0,-4-28 0,7 24-1,-7-24 1,12 24 0,-12-24 1,18 11-1,-18-11 0,21 13 0,-21-13 0,22 9 0,-22-9 0,24 4 0,-24-4-1,25 2 1,-25-2 0,24-4 1,-24 4-1,24-11 0,-24 11 0,25-17 0,-25 17 0,20-9 0,-20 9 0,15-17 0,-15 17 0,13-16 0,-13 16 0,8-19 1,-8 19-1,5-24 0,-5 24 0,4-28 0,-4 28 0,2-26 0,-2 26 0,-2-28 1,2 28-1,-6-28 0,6 28 0,-7-22 0,7 22 0,-11-25 0,11 25 0,-13-18 0,13 18 0,0 0 0,-23-21 0,23 21 0,-20 0 0,20 0 0,-23 4 0,23-4 0,-26 13-1,26-13 1,-32 28-1,16-15-1,1 4-2,-4-2-1,11 7-7,-16-16-21,24-6-5,0 0 0,-7 18 1</inkml:trace>
  <inkml:trace contextRef="#ctx0" brushRef="#br0" timeOffset="6116">4446 402 19,'0'0'32,"0"0"-1,0 0-8,19-7-10,-19 7-2,0 0-3,-4-24-3,4 24 0,2-19-2,-2 19 0,2-19-1,-2 19 0,-4-22-1,4 22 0,-9-22 0,9 22-1,-15-19 0,15 19 1,-22-11-2,22 11 2,-30 2-1,13 1 0,0 1 1,-1 4-2,18-8 2,-30 20-1,30-20 0,-30 35 0,19-12 0,1-1 0,3 2 0,1 4-1,2-4 1,4 1 0,4-3 0,-4-22-1,13 30 1,-13-30 0,26 26 0,-9-19 0,2-1 0,0-2 1,1 1-1,-3-7 0,2 0 0,-1 1 0,1-7 1,-2-1-1,0-2 0,-1-2 1,-3-4-1,4 2 1,-4-7-1,-2-1 1,-3 3-1,-2 3 1,-6 17-1,5-24 1,-5 24-1,0 0 0,0 0 1,0 0-2,-7 30 1,5-12 0,0 5 0,0 3 0,4 5-1,2-3 1,-1-2 0,3 2 0,0-2 0,1-2 0,2 1-1,-9-25-2,19 39-7,-19-39-24,8 17-1,-8-17 0,0 0-1</inkml:trace>
  <inkml:trace contextRef="#ctx0" brushRef="#br0" timeOffset="11013">1842 717 3,'0'0'27,"0"0"-1,0 0-11,0 0-2,0 0-2,0 0-1,0 0 0,0 0-2,2-24 0,-2 24-2,19-17-1,-2 9-1,-17 8-1,31-26-1,-12 11 0,5 4-2,-3 2 1,1 3-1,-3 1 1,-2 3-1,-17 2 0,28 11 0,-28-11 0,15 28 0,-12-9 0,-1 3 0,0 8 0,-4 0 0,2-3 1,-2 7-1,-3-1 0,-5 5 0,-1-3 0,-2 0 0,-4 4 0,1-5 1,-7 1-1,-1-3 0,0-8 0,1-3 0,-1-3 0,2-7 0,-1-5 0,5-2 0,-1-6 0,19 2 0,-26-9 0,26 9 0,-15-21 0,15 21 0,-6-22 0,6 22 0,6-26 0,-6 26 0,15-24 0,-15 24 0,28-27 0,-11 20 0,1 0 0,3 3 0,1 4 0,1 0-1,3 7 1,-4 3 0,2 5 0,-5-1 0,2 5 0,-3 0 0,-1 1 1,-2 1-1,-2-1 0,-2-1 0,-1-3 0,-10-16-1,20 30-3,-20-30-9,0 0-20,17 6-1,-17-6 0,0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8:09.453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56 1536 1,'-21'5'30,"21"-5"1,-18 2-1,18-2-18,-19 8-3,19-8-4,0 0-1,0 0-1,0 0 0,0 18 1,0-18-2,0 0 1,0 0 0,24 8 0,-24-8 0,26 3-1,-9-1 0,6 0-1,3-2 0,4-2 0,3 4 0,4 0-1,3-2 0,-1-2 1,0 0-2,0 2 1,-1 0 0,-1 2 1,-3-2-1,-6 0 0,0 0 0,-6 2 0,-5 2-1,-17-4 1,26 5-1,-26-5-3,19 8-1,-19-8-9,0 0-19,0 0-2,0 0 1,0 0 7</inkml:trace>
  <inkml:trace contextRef="#ctx0" brushRef="#br0" timeOffset="548">261 1823 1,'0'0'18,"-19"10"11,19-10-6,-20 5-9,20-5-2,0 0-2,0 0-2,0 0-2,0 0-1,0 0-1,0 0-1,22 4 0,-5-2-1,2-4 0,5 2 0,2-4-1,8 2 0,1-1 0,6 1-1,-3-2 0,-1 4 0,-2 4 0,-3-4 0,-2 3 0,-9 3 0,-5 0-1,-16-6-1,23 11-1,-23-11-3,0 0-6,0 0-8,0 0-13,-2-24 0,2 24 0</inkml:trace>
  <inkml:trace contextRef="#ctx0" brushRef="#br0" timeOffset="1068">545 1423 4,'-23'3'29,"23"-3"-2,-24 6-8,24-6-3,-17 11-4,17-11-2,0 0-3,-16 22-1,16-22-2,0 0-1,0 0 0,0 0-1,0 19 0,0-19-1,33 15 0,-9-6 0,6 0-1,8 0 0,3 4 0,4 0 0,-1 0 1,-1 0-1,0 0 1,-5 0-1,-3 0 1,-7 0-1,-2 0 1,-7 2 0,-19-15-1,26 32 0,-20-16 0,-3 1 0,-3 2 0,-3 5 0,-3-4 0,-3 4 0,-4-1 0,-2 4 1,-2 3-1,-4 5 0,1-1 0,-1 1 0,1-3 0,3-5 1,2 1-2,4-9 1,3-3-2,8-16-1,0 26-7,0-26-19,0 0-6,0 0 0,17-22 0</inkml:trace>
  <inkml:trace contextRef="#ctx0" brushRef="#br0" timeOffset="2464">2507 755 1,'0'0'13,"0"0"18,0 0 0,0 0-16,0 0-4,0 0-2,0 0-2,0 0-1,0 0-1,0 0 0,-17 5-2,17-5 0,0 0-1,0 0 0,0 0-1,0 0 0,-13 17 0,13-17 0,0 0 0,-9 17 0,9-17-1,0 0 1,-6 16-1,6-16 1,0 0-1,-4 19 1,4-19-1,4 17 1,-4-17-1,-4 20 0,4-20 1,0 24-1,0-24 1,0 28-1,0-28 0,0 26-1,0-26 2,2 30-1,-2-30 0,4 33-1,0-11 1,-3 1 0,3 1 0,-2 5 0,4 3 0,-5-6 0,3 2 0,0-2 0,0 1 0,-1-2 0,-1-1 1,2 0-1,0 0-1,-1-4 2,1 4-2,0-3 1,-2-1 0,2-1 0,-3-1 0,1-1 0,-2-17 0,4 28 0,-4-28 0,4 18 0,-4-18 0,0 0 0,0 0 0,7 17 0,-7-17 0,0 0 0,0 0 1,0 0-1,0 0 0,0 0 1,0 0-1,0 0 0,0 0 0,0 0 1,0 0-1,0 0 0,-17 17 0,17-17 0,0 0 0,-20 15 1,20-15-2,-23 20 2,23-20 0,-22 21-1,22-21 1,-24 24-1,24-24 1,-23 26-1,23-26 2,-16 24-2,16-24 0,-12 18 0,12-18-1,0 0 1,-11 19 0,11-19 0,0 0 0,0 0 0,0 0 0,4 17 0,-4-17-1,0 0 2,20 5-1,-20-5 0,28 4-1,-11-2 1,0-2 1,2 2-2,-1 1 2,-1-1-1,2 5 0,-19-7 0,30 10 0,-30-10 0,24 16 0,-24-16 0,21 19 0,-21-19 0,13 17 0,-13-17 0,5 16 0,-5-16 0,2 17 0,-2-17 0,0 0 0,-11 22 0,11-22 1,-19 15-1,19-15 0,-24 19 0,24-19 1,-28 20-1,9-9 0,2 2 0,-1 0 0,1-3-1,0 1 1,17-11 1,-28 22-2,28-22 1,-18 17 0,18-17 0,0 0 0,-4 22 0,4-22 0,0 0-1,20 9 2,-20-9-1,25 9-1,-25-9 1,31 6 1,-31-6-1,30 7 0,-30-7-1,30 8 1,-30-8 0,30 7 0,-30-7 0,24 6 0,-24-6 0,19 4 0,-19-4 1,0 0-1,0 0 0,17 7 0,-17-7 0,0 0 0,0 0 0,0 0 0,-15 19 0,15-19 1,-19 9-1,19-9 0,-28 13 0,28-13 0,-32 11 0,32-11 0,-30 4 0,30-4-1,-26 11 1,26-11 0,-16 3 0,16-3 0,0 0 0,0 0 0,0 0-1,0 0 1,-12 17 0,12-17 1,0 0-1,0 0 0,10 17 0,-10-17 0,7 18 0,-7-18 0,8 23-1,-5-5 1,-3-18 0,6 28 0,-4-9 0,0 1 0,1-3 0,-1-1 0,2 3 1,-2 3-2,0 1 1,0-1 1,-1-2-2,3 1 1,-2 3 1,-2 2-2,0-4 1,0 0 0,0 2 0,0 0 0,0 1 0,0-1 0,-2 0 0,2-2 1,2 2 0,-2 0 0,2-1-1,-2 1 1,2 0 0,-2-2 0,2 0-1,-2 4 0,0 0 0,0 2 0,-2 2 0,0-2 0,0 1 0,0 3 1,-2-4-1,3-4 0,-3 2 0,2-8 0,2-18 1,-2 28-1,2-28 0,-2 19 0,2-19 0,0 18 0,0-18 0,0 0 0,0 0 1,4 17-1,-4-17 0,0 0 0,0 0 0,0 0 1,0 0-1,17-2 0,-17 2 0,0 0 0,20-7 0,-20 7 0,21-8 0,-21 8 0,24-3 0,-24 3 0,32-8 0,-13 3 0,-1-3 0,3 1 0,-1 5 1,1-6-1,-3 5 0,1-3 0,0 1-1,-1 6 1,-18-1 0,30 4 0,-30-4 0,30 2 0,-30-2 0,30 2-1,-30-2 1,32-2 0,-32 2 0,32-4 0,-14 4 0,3-2 0,-1 6 0,3-4 0,1-2 0,-2 2 0,4 0 0,1 0 0,-1 0 0,0 0 0,0-3 0,4-1 0,-4-2 0,2 6 0,-2-5 0,2 1 0,-4 0 0,3 2 0,-1 1 0,-2 1 1,-2 0-1,3-4 0,-3 6 0,0-4 0,1-2 0,-1 0 0,6 4 0,-2 2 1,0-4-1,1 1 1,1 1-1,0 0 0,0 0 1,0 3-1,-6-1 0,2-2 0,-3 4 0,-1 0 0,-1-1 0,-2 3 0,-17-6-1,24 5-2,-24-5-4,22-5-25,-25-19-5,8 2-2,-10-23 1</inkml:trace>
  <inkml:trace contextRef="#ctx0" brushRef="#br0" timeOffset="5444">3212 1374 4,'0'0'32,"0"0"-1,0 0-3,0 0-18,-5 32-2,5-32-1,-8 30-2,8-30-1,-5 40 0,-1-17-1,2 6 1,-1 1-1,-1 3-1,-3 1 1,-1 1-2,-1 0 1,0 1-1,-2 1 1,2 0-1,-2-2-1,3 0 0,-1 0 1,4 1-1,-1 3 0,5-6 0,-1 2 0,2-1 0,0-1 0,2 4 0,0-3 0,0-5 0,2-3 1,0 4-1,2-8 0,1-3 0,4-3 0,-9-16 0,21 19 1,-21-19-1,30 15 0,-13-13 1,1-2-1,-1 2 1,2-1-1,-2-2 0,1-5 0,1-1 1,-19 7-1,32-25 0,-32 25 1,30-33-1,-17 11 0,-2 0 0,-2-1 0,-1-1 0,-8 24 0,9-35 0,-9 35 0,4-28 0,-4 28 0,-8-17-1,8 17 1,0 0 1,-26-3-1,26 3 0,-24 7 0,24-7-1,-30 19 1,30-19-1,-30 29 1,15-8 0,0 1-1,0 2 0,0 4-1,-1-4 0,4 6-4,-6-21-8,18 13-21,0-22 0,0 0-1,0 0 9</inkml:trace>
  <inkml:trace contextRef="#ctx0" brushRef="#br0" timeOffset="6552">3651 2287 1,'0'0'23,"0"0"6,-19-9-11,19 9-4,0 0-4,0 0-1,0 0-2,0 0 0,0 0-1,0 0-1,0 0-1,0 0-1,0 0 0,25 9-1,-25-9 0,29 4 0,-8 0-1,1-4 0,5 0 0,-1 1 0,4-2 0,-2 1 0,0-6 0,0 4-1,-4 2 1,0 0 0,-2-4-1,-3 4 0,-19 0 1,26-3-1,-26 3 1,0 0-1,17-4 1,-17 4 0,0 0-1,0 0 1,-2-20-1,2 20 1,-7-19-1,7 19 0,-11-30 0,3 12 0,1 1 0,-1-1 0,-1-5 1,1 1-1,-1-4 0,0 4 1,1-2-1,-1 0 0,1-4 0,1 4 0,1-1 0,1-2 0,1 4 1,-2-1-1,5-2 1,-1 2-1,2 2 0,-2-4 0,2 0 0,2 7 1,0-5-2,3 4 1,-1-2-1,1 1 1,1 3-2,-6 18 3,19-28-3,-19 28 2,20-26 1,-20 26-1,23-17-1,-23 17 2,28-11-1,-12 7 0,3 1 0,2 1 0,-3 4 0,5-1 0,1 1 0,0 6 0,2 1 0,2 6 0,-5 3 2,-1 1-2,1 1 1,-3 3-1,-3-3 2,-2 4-2,-2 4 1,-2-4-1,-2-2 0,1 2 0,-3 1 0,-1-1 0,-2 0 0,-3-2 0,1 0 1,-2 1-1,-2 1 0,2 0 0,-3 2 0,1 0 0,0 2 0,-2-4 0,1-4 0,-1 2 0,0 1 0,2-3 0,-2 4 0,3-3 0,-5-5 0,2 8 0,2 1 0,-1-5 0,1-3 0,2-17 0,-2 24 0,2-24 0,0 0 0,2 16 0,-2-16 0,0 0 1,0 0-1,17-3 0,-17 3 0,0 0 0,26-6 0,-26 6 1,28-2-1,-28 2 0,33 2 0,-12 0 0,-1 4 0,1-3 0,-1 1 0,-3 2 0,0 1-1,-17-7 0,24 13-2,-24-13-5,25 2-23,-25-2-6,7-19-1,-7-7 0</inkml:trace>
  <inkml:trace contextRef="#ctx0" brushRef="#br0" timeOffset="8404">2552 801 1,'0'0'20,"0"0"-4,0 0-4,-8-24-2,8 24-1,0 0-1,0 0 0,0 0-1,0 0-1,0 0 0,0 0 0,0 0 0,0 0-1,0 0-1,0 0-1,0 0 0,0 0 0,0 0-1,0 0 0,0 0 0,0 0 0,22 2 0,-22-2-1,28 2 0,-11 0 0,0-2 0,2 1-1,1-1 1,1 4-1,1-6 0,2 6 1,1-4-1,1 4 0,0-1 1,4 1-1,-2-2 1,0 3-1,2 1 1,1-2-1,1 3 1,4-1 0,-1-1-1,2 5 1,1-3 0,-1-3-1,0 1 1,1 5-1,-5-3 1,-1-1-1,-2-1 1,-2-3-1,-2 4 0,0-1 1,0-3-1,-1 0 1,-1 2-1,2-3 0,-2-1 0,4 4 1,-3-4-1,4 2 1,-1-4-1,0 4 1,2-4-1,0 2 1,-2-2-1,0 2 1,2 0-1,-4-2 0,0 4 0,0-2 0,-1 0 0,-1 0 1,0 2-1,1-2 0,-1 4-1,-2-4 2,2-2-1,3 4 0,-1 0 0,2-6 0,0 4 0,2-2 0,1-2 1,3 6-1,-2-2 0,1 0 0,1-2 0,-1 4 0,1-2 1,0-2-1,-3-3 0,1-1 0,0 3 0,-2-1 1,0 4-1,-4-2 0,0-4 0,0 5 0,-2 2 0,4-1 1,0-1 0,0 1-1,2-4 1,0 2 0,2 0-1,-1 0 0,3-1 1,-4 1 0,0 0-1,0 0 0,0-2 0,1 2 0,-1 2 0,4-1 1,-1-1-1,-1-2 0,2 2 0,1 0 0,-1 2 0,1-2 0,1 1 1,-3 1-1,-1 1 0,3-2 0,-3 2 0,0-1 0,0 0 0,-1 0 0,-1 0 0,0 0 0,0 0 0,-2 0 0,0-1 0,-4 1 0,-1-2 1,-5 4-1,-18-2 0,26 1 0,-26-1 0,17 2 1,-17-2-1,0 0 0,0 0 0,0 0 0,0 0 0,0 0 0,0 0 0,0 0 0,0 0 0,0 0 0,0 0 0,0 0 0,0 0 0,-18 21 0,18-21 0,-15 16 0,15-16 0,-21 17 0,21-17 0,-22 26 0,11-7 0,-1-3 0,1 1 0,0 5 0,3-1 0,1 3 0,3-4 0,2-1 0,4-1 0,4 1 0,3-2 0,-9-17 0,24 20 0,-24-20 0,32 19 0,-15-12 0,0-7 0,-17 0 0,30 0 0,-30 0 0,28-2 0,-28 2 0,28-15 0,-28 15 0,26-16 1,-9 4-1,-17 12 0,28-26 0,-28 26 0,24-29 1,-11 12-1,-13 17 1,17-24-1,-14 5 0,-3 19 1,8-29-2,-8 29 2,2-28-1,-2 28 0,-4-28-1,-2 6 1,6 22 0,-7-32 0,5 14 0,-7 1-1,9 17 1,-13-30 0,13 30-1,-19-22 1,19 22-1,-24-15 1,24 15 0,-26-3 0,26 3-1,-28-2 1,28 2 0,-30 9-1,13-4 0,17-5 0,-34 15-1,34-15-1,-31 21 0,19-5-3,-4-14-3,21 21-16,-5-23-12,0 0 0,0 0 0</inkml:trace>
  <inkml:trace contextRef="#ctx0" brushRef="#br0" timeOffset="10560">5880 172 1,'0'0'27,"18"-7"4,-18 7-1,0 0-15,12-19-5,-12 19-3,9-18-1,-9 18-2,6-23-1,-6 23 0,3-27-1,-3 27 1,-7-26-1,7 26-1,-11-25 0,11 25 0,-21-18 0,21 18-1,-28-9 1,28 9-1,-30 3 0,30-3 0,-28 19 0,13-2 0,4 3 0,0 2 0,2 2 0,1 0 0,3 4 0,-1-4 0,4 1-1,2-5 2,4-2-2,1-1 1,-5-17 0,19 28 0,-19-28 1,30 13-1,-11-9 0,-3-2 0,3-4 0,0-4 1,-2-7 0,-17 13-1,29-24 1,-16 7-1,-1 1 1,-1-3 0,-4 1-1,-7 18 1,13-28-1,-13 28 0,8-19 0,-8 19 0,0 0 0,0 0 0,4 17 0,-4-17 0,0 31 1,1-8-1,1 3 0,0-2 0,2 0 0,0-2 1,-1-1-2,3-5 1,1 1-2,-7-17-1,21 22-8,-21-22-24,0 0 0,0 0-1,24 4 3</inkml:trace>
  <inkml:trace contextRef="#ctx0" brushRef="#br0" timeOffset="12005">3774 3183 1,'0'0'15,"0"0"8,0 0-11,0 0-3,0 0-2,0 0 0,13-17-1,-13 17 0,0 0 0,0 0 0,0 0-1,21 2 0,-21-2-1,0 0 0,0 0 0,17 8 0,-17-8 0,16-4-1,-16 4 0,23-6-1,-23 6 0,28-7 0,-28 7-1,32-4 0,-32 4 0,31 0 0,-14-1 0,2 4 0,-1-1 0,3 0 0,-2-4-1,3 4 1,0-2 0,1 4 0,-1-4 0,1 3-1,1-3 1,0 6 0,-1-1-1,1 1 1,0-2 0,0 1-1,1-3 1,1 2 0,-2-2-1,-2-2 0,3 0 1,-1 0 0,-2-2-1,1 2 1,-1-2-1,-1 4 1,-3-2-1,3 2 1,-2-2-1,-3 2 0,1 1 0,2-1 1,-19-2-1,32 0 0,-32 0 1,29 0-1,-12 2 0,-17-2 1,32-4-1,-15 6 1,1 0-1,5-2 1,-1-2 0,1 6 0,1-6 0,0 4 0,0-4 0,1 0 0,-1 0-1,-4 0 1,3 2-1,-1-3 0,-1-5 1,3 6-1,-2 1 0,1-3 1,-1 0-1,1 6 0,-3-6 0,1 4 0,1 4 0,-3-2 0,1-2 0,-3 7 0,2-5 1,1-4-1,-1 2 0,2-2 1,1 1-1,0-1 0,1-4 1,1 1-1,-2 1 0,-1 2 1,-2 0-1,-1 0 0,-18 2 0,30-3 0,-30 3 0,26-2 1,-26 2-1,26-6 0,-26 6 0,30-11 0,-11 7 1,-2-1-1,1-1 0,3 3 0,-2-3 0,-1 4 0,1 0 0,-2 2 0,0 2 0,-1 0 0,-16-2 1,30-4-2,-30 4 1,30 0 0,-30 0 0,30-2 0,-13-1 0,3-1 1,-20 4-2,36-2 1,-18 0 1,-18 2-1,32 4 1,-32-4-1,26 0 1,-26 0-1,21 6 0,-21-6 0,0 0 0,20 5 0,-20-5 0,0 0 0,21 8 0,-21-8 0,0 0 0,20 1 0,-20-1 0,0 0 0,0 0 0,0 0 1,0 0-1,0 0 1,0 0-1,0 0 0,0 0 0,0 0 0,0 0 0,-16-1 0,16 1 0,0 0 0,-19 14-1,19-14 2,-13 26-1,13-26 0,-17 34-1,17-34 1,-11 29 0,11-29-1,-6 26 1,6-26 0,6 21 0,-6-21 0,0 0 0,24 11 0,-24-11 0,24 4 1,-24-4-1,25-8 0,-25 8 0,26-3 0,-26 3 0,24-10 0,-24 10 0,22-3 0,-22 3 1,19 0-1,-19 0 0,19-12 0,-19 12 0,17-13-1,-17 13 1,15-27 1,-10 10-1,1 0 0,-6 17 0,3-33 0,-3 16 0,0 0 0,0 17 0,-1-26 0,1 26 1,-6-29-2,6 29 1,-7-23 0,7 23 0,-12-20 0,12 20 0,0 0 0,-18-17-1,18 17 0,-21-7 1,21 7-1,-26 7 0,9 3 0,-1 4-1,-3-2 0,4 4-1,-1-1-1,8 2-3,-8-26-15,18 9-14,0 0 0,16-28-2,-6-2 6</inkml:trace>
  <inkml:trace contextRef="#ctx0" brushRef="#br0" timeOffset="14109">6109 1966 10,'0'0'30,"0"0"1,-13-17-7,13 17-10,0 0-2,0 0-3,0 0-2,0 0-1,-2 19-2,6 1 0,-4 3-1,4 6-1,-2 8-1,2 8 1,-3 5-2,1 4 1,0-4-1,0 2 1,0-6-1,2-5 0,-3-4 0,1-7 1,2-10-1,-4-20 0,9 23 0,-9-23 0,0 0 0,0 0 0,17 1 1,-17-1-1,10-22 1,-10 22-1,11-26 1,-4 8-1,-1-1 1,3-1-1,0-1 0,5 3 0,-14 18 0,26-32 0,-10 17 0,1 8 0,0-1-1,0 5 1,0 1 0,-1 6 0,-16-4 0,30 22 0,-30-22 0,23 30 0,-14-10 0,-1 4 0,-5 0 0,1 0 0,-4-5 0,-2 1 0,-3-3 1,5-17-2,-15 24 1,15-24 0,-25 19 1,25-19-1,-31 11 0,12-7 0,0-1 0,1-1 0,-3-4 0,4-3 0,-1-1 0,18 6 0,-30-9-1,30 9-1,-23-13-1,23 13-2,0 0-3,-28-17-7,28 17-20,0 0 0,0 0 1,0 0 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8:25.2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57 391 13,'0'0'29,"-8"-17"2,8 17 0,-15-22-17,15 22-4,0 0-4,0 0-1,-2-19-2,2 19 0,0 0 2,0 0-2,-7 21-1,7-21 0,-4 27 1,2-8-1,1 2 0,-1 5 0,0 3-2,2 3 1,0 1 0,0 7 0,2 2-1,0 5 1,1-1-1,-1 8 0,0 2 1,0 4-1,0 3 0,-2-4 1,0-3-2,0-2 1,2-2 0,-2-11 0,1-5 0,-1-9 0,2-6 0,-2-21-1,4 22 1,-4-22 1,0 0-1,0 0 0,0 0 0,-7-18 1,3-3-1,0-3 0,-1-6 1,-1-9-1,2-2 0,2-3 0,0-9 1,2 0-1,2-3 0,0-2 0,-6-5 0,6 1 1,-5-1-1,3-4 0,-2 0-1,0 4 2,2 3-2,0 5 1,5 3-1,-3 5 1,6 6-1,-4 8 2,1 3-1,3 4 0,1 0 0,0 3 1,1 3-1,3 1-1,2 1 2,1 3-1,5 2 0,1 2 1,4 5-1,2 4 0,0 8 0,2 3 0,0 4 0,0 6 0,-4 5 0,-4 4 0,-1 3 0,-6-1 1,-2 4-1,-6-3 0,-1 3 1,-8-1-1,0-1 1,0 5 0,-9-1 0,0-1-1,-4 4 1,-2-4-1,-3 1 0,1-1 1,-3-5-1,-4-6 0,5-5 0,1-1 0,3-5 0,-2-2 0,19-11 0,-28 11 0,28-11 0,-19 8 0,19-8 0,0 0 0,-22 15 0,22-15 0,0 0-1,-11 18 1,11-18 0,0 0 0,-2 21 0,2-21 0,4 17 0,-4-17 0,0 0 0,11 20 0,-11-20 0,7 19 0,-7-19 0,0 0 0,19 24 0,-19-24 0,19 22 1,-19-22-1,26 21 0,-26-21 0,32 24 0,-16-6 0,1-6 0,2 6 0,-1-1 0,1 2 0,2 3 0,-3-2 0,1 4 0,3-1 0,-3 1 0,1 0 0,-1 0 0,-2 1 0,0-1 0,-1-4 0,1 1 0,-4 1 0,-1 0 0,-3-3 0,2-1 0,-3 1 0,-3-2-1,-5-17-2,11 24-2,-11-24-14,0 0-17,6-33-1,-6 33 0,11-47-1</inkml:trace>
  <inkml:trace contextRef="#ctx0" brushRef="#br0" timeOffset="1623">1017 1165 27,'0'0'31,"0"-21"1,0 21-3,0 0-17,0 0-4,0 0-3,0 0 0,0 0-1,0 0 0,0 0-1,0 0-1,0 0 0,4 19 0,-4-19 0,0 28-1,0-8-1,0 2 1,0 3 0,0 1 0,-2 5-1,2 1 0,-2 1 0,4 3-1,-4-3 2,1 1-1,-1 1 0,0-7 0,2 0 0,0-6 0,0-5 0,0-17 0,0 22-1,0-22-1,0 0-2,0 0-5,17-16-17,-23-12-8,13 5-1,-10-14-1</inkml:trace>
  <inkml:trace contextRef="#ctx0" brushRef="#br0" timeOffset="2135">859 1060 2,'-17'2'30,"17"-2"1,-17 6 0,1-15-14,16 9-4,0 0-3,-4 18-3,4-18-1,0 0-1,0 0-1,11 17-1,-11-17 0,17 6 0,-17-6-1,26 3 0,-9-5 0,-1 1-1,5-3 0,-1 0 0,3 2-1,-1 2 1,1-2-1,-3 1 1,1 1-1,1 1 0,-5 1 1,3 0-1,-1-2 0,0 0 1,-3 0-1,1 0 0,0 2 0,-17-2 0,28 4 0,-28-4 0,21 7 0,-21-7 0,22 6 0,-22-6 0,17 3 0,-17-3 0,0 0 0,18 2-1,-18-2-4,0 0-16,0 0-15,4-28-1,-4 28 0,4-31-1</inkml:trace>
  <inkml:trace contextRef="#ctx0" brushRef="#br0" timeOffset="2915">1521 1003 6,'0'0'31,"0"0"-1,0 0 2,-11-23-15,11 23-7,0 0-2,2 23-3,-2-23-1,-2 31 0,0-12-1,6 9 0,-6 0-1,4 9 0,-2 4-1,0 0 0,0 2 0,0 3 0,0 1-1,2-3 0,-4 1 0,0-2-1,2-4 2,-2-2-1,0-2 0,2-5 0,-2-2 0,2-4 1,-2-5-1,4-2 0,-2-17 0,0 0 0,2 16 1,-2-16-1,0 0 0,2-16 1,-2 16-1,4-23 0,-4 23 1,4-26-1,-3 9 1,-1 17-1,6-31 0,1 14-1,-1-3 1,3 3 1,4-2-1,0 1 1,1-1-1,-1 2 1,-13 17-1,26-20 2,-26 20-2,26-9 0,-26 9 0,22 7-1,-11 10 1,-1 0 0,-1 5 0,0 4 0,1 4 0,-1-1 0,-1 7 0,-1-5 1,0-3-1,-1 6 1,3-8-1,-3-6 0,-2-1 0,-1-2-1,-3-17-2,0 0-6,23 20-27,-23-37 1,0 17-2,17-39 1</inkml:trace>
  <inkml:trace contextRef="#ctx0" brushRef="#br0" timeOffset="3839">2146 919 35,'-19'-4'32,"19"4"2,0 0-7,0 0-15,-11-22-4,11 22-2,0 0-1,0 0-1,0 0 0,0 0-2,0 21 1,0-21-2,-4 20 1,4-20-1,-1 22 0,1-22 0,0 0 0,18 10-1,-18-10 1,36-2-1,-14-4 0,4 1 1,0-1-1,6 2 0,-4 4 0,-2 4 0,-5-2 0,-3 0 0,-18-2-1,25 9 1,-25-9-1,0 0-1,0 0 0,0 0-2,0 0 0,0 0-2,0 0-2,0 0-5,0 0-6,-17-7-12,17 7-3,-19 18 1,10 1 11</inkml:trace>
  <inkml:trace contextRef="#ctx0" brushRef="#br0" timeOffset="4291">2191 1213 11,'0'0'29,"0"0"2,-21 7-10,21-7-4,0 0-3,2 19-2,-2-19-3,0 0-1,0 0-2,0 0-1,17-17-1,-17 17-2,24-9 1,-24 9-1,30-7-1,-8 3 1,-22 4-2,38-8 1,-20 8-2,1 0 1,0 2 0,-19-2 0,30 4-1,-30-4 0,18 9-4,-18-9-14,0 0-16,8-28-1,-8 28-1,13-35 0</inkml:trace>
  <inkml:trace contextRef="#ctx0" brushRef="#br0" timeOffset="4995">3075 404 9,'0'-19'32,"0"19"-2,4-31 2,-4 31-16,0-19-5,0 19-3,0 0-2,0 0-1,0 0-1,5 17-1,-5-17-1,2 31 1,-4-8-1,1 5 0,-5 3-1,-2 5 0,-3 4-1,0 1 1,-2 6-1,-2 5 1,0 2-1,0 5 0,0 3-1,-1 5 2,1 2-2,0-1 1,2-2 0,1-3 0,3-5 0,4-5 0,3-2-1,2-7 1,3-8 1,3-1-2,3-9 1,3 0-1,2-4 1,3-5 0,2-8 0,3 3 0,3-7 1,1-3 0,-2 0-1,2-4 2,0-5-2,0 1 0,-2-7 1,-1-2 0,-3-2 0,3-1 0,-6-6-1,-1-1 1,-3 1-1,-1-4 2,-5 4-2,-3 0 0,-2 0 0,-6 5 0,4 19 0,-15-30 0,15 30 0,-28-5 0,9 5 0,-1 5 0,-3 5 0,-1 3 0,0 9-1,-2 2 1,2 4 0,-3 2-2,5 0 2,-2 7-1,3 2 0,1-9-2,5 3-1,-7-16-9,23 9-23,-1-26 1,-3 17-2,3-17 1</inkml:trace>
  <inkml:trace contextRef="#ctx0" brushRef="#br0" timeOffset="6071">3543 1531 24,'-20'4'30,"20"-4"1,0 0-13,-24-17-7,24 17-1,0 0-3,0 0 0,3-26-2,-3 26-2,0 0 0,0 0 0,0 0-1,0 0 0,0 0 0,0 0-1,0 0 0,25-2 0,-25 2-1,28-5 1,-8 1 0,4-2-1,6 3 1,4-3-1,1 0 0,2-1 1,1 3-1,-1 2 1,0 2-1,-1 4 1,-3-2-1,-6 2 1,-1-1 0,-4 3-1,-5 0 1,0-3-1,-17-3 0,20 8 1,-20-8-1,0 0 0,0 0 1,19 2-1,-19-2 1,0 0-1,0 0 1,0 0-1,-10-21 0,10 21 0,-13-17 1,13 17-1,-11-26 0,4 10 0,-3-7 0,-1-1 0,0 0 0,0-6 0,-2-5 0,-2 1 0,2-3 0,-2-6 0,2 2 1,2 1-1,-2-3 0,0 0 0,1 6 0,1-4 0,0 2 1,0 3-1,0 1 0,1-2 0,1 0 0,0 3 0,3-5 1,0 4-1,1-2 0,1 1 0,4 5 1,0-3-1,4 2 0,1 3 0,3-1-1,-1 2 2,5 2-2,4 2 2,-1-2-2,4 5 2,0-1-1,5 3 1,0 1-1,0 7 1,2-2-1,4 1 0,2 5 1,3 1-1,3 6 0,1 4 1,0 4-1,4 3 0,0 2 0,-2 5 1,0 7-1,-2-1 0,-3 4 1,-5 3-1,1 3 1,-4 1 0,-4 2-1,-1-3 0,-5 3 2,1 4-2,-2-2 0,-2 0 1,-2 2-2,0 2 2,-4 1-2,0 3 2,-1-4-2,-3 1 1,-1 1 1,-2 3-1,0 1 0,-4-1 0,0 0 0,-3-1 0,-1 1 0,0-5 1,-1-2-2,0-6 1,-1-1 0,-1-6 0,1-2 0,1-2 0,-1-2 0,-1-1-1,2-4 1,7-17 0,-14 24 0,14-24-1,-11 20 1,11-20-1,0 0 1,0 0 1,0 0-1,0 0 0,0 0 0,0 0 1,0 0-1,0 0 0,0 0 1,0 0 0,0 0-1,0 0 0,0 0 0,0 0 0,0 0 0,0 0 0,23 0 0,-23 0 0,28-2 0,-6-5 1,-3 1-1,7 1 1,2 1-1,0-5 1,-2 1-1,0 3 0,-2-1-1,-5 4 1,1 4-1,-20-2 1,27 6 0,-27-6-1,18 11 1,-18-11-1,0 0 1,23 18 0,-23-18 1,0 0-2,0 0 1,18 13 0,-18-13-2,0 0-1,0 0-3,2-27-13,-2 27-18,9-28-2,-9 28 1,21-49-1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7:50.198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1200 44 6,'0'0'26,"0"0"0,0 0-11,-4-21-3,4 21-2,0 0-1,0 0 0,12-17-2,-12 17-1,0 0 0,0 0-2,0 0 0,18-7-1,-18 7 0,0 0-1,0 0 0,0 0-1,0 0 0,0 0 0,0 0 0,0 0 0,0 0 0,0 0 0,-4 17-1,4-17 1,0 0 0,-3 20 0,3-20 0,-2 19-1,2-19 1,-4 18-1,4-18 0,0 21 0,0-21 0,2 22-1,-2-22 2,2 22-1,-2-22 0,4 30-1,-4-30 1,0 33 0,0-12 0,1-1 1,1 2-1,0 1 0,0-1 0,-2 0 0,4-1 0,-2-1 1,0-1-1,-1-1-1,-1-1 1,4 2 0,-2 1 0,0-3 0,-2 3 0,2-1 0,-2-3 0,0 3 0,2 1 1,-2-20-1,0 32 0,0-15 0,0-1 0,0 1 0,0-17 0,1 30 0,-1-14 0,2 7 0,0-5 0,-2 3 0,0-3 0,2 5 1,0 4-2,0-2 2,-2-3-1,0-2 0,2-3 0,-1 2 1,1-1-1,-2-18 0,2 21 0,-2-21 1,0 0-1,4 18 0,-4-18 0,0 0 0,0 0 1,0 0 0,0 0-1,0 0 0,0 0 1,0 0-1,0 0 1,0 0-1,0 0 1,0 0-1,0 0 0,0 0 0,0 0 0,-9 17 1,9-17-1,0 0 0,-17 2 0,17-2 0,-19 0 0,19 0 0,-22 5 0,22-5 0,-28 8 0,9 1 0,1 0 0,-1 2 0,-3-1 0,1 1 1,1 0-1,1 2-1,0-2 1,19-11 1,-26 19-1,26-19 0,-20 18 0,20-18 0,-15 17-1,15-17 1,0 0 0,0 0 0,-15 20 0,15-20 0,0 0 0,0 0 0,0 0 0,0 0 0,0 0 0,0 0 0,0 0 0,17 17 0,-17-17 0,0 0 0,24 11 0,-24-11 0,26 17 0,-7-12 0,-3-1 0,3 4 1,2-3-2,-1 1 1,4-1 0,-3 1 0,3-4 1,-3 3-1,1 1 0,0 1-1,-1-1 1,-1 3 0,-1-1 1,-2-1-1,-17-7 1,26 19-1,-26-19 1,17 9-1,-17-9 1,0 0-1,0 0 0,0 0 0,0 0 0,14 17 0,-14-17 0,0 0 0,0 0 1,0 0-1,0 0 0,-16 11 0,16-11 0,0 0 0,-23 9 0,23-9 1,-24 15-1,24-15 0,-32 17 0,14-8 1,-3-2-1,3 4 0,-3 2 0,4-2 0,-3 1 0,1 1 0,1 0 0,18-13 0,-30 24-1,30-24 1,-26 20 0,26-20 1,-23 19-1,23-19 0,0 0 0,-18 16 0,18-16 0,0 0-1,0 0 2,0 0-2,-8 17 1,8-17 0,0 0 0,0 0 0,26 19 0,-26-19 0,25 13 0,-25-13 0,33 9 0,-16-3 0,3-3 0,1 5 0,-3-3 0,1-1 0,0 0 0,-2 5 0,-1-5 0,-16-4 0,26 15 0,-26-15-1,21 13 2,-21-13-1,0 0 0,17 14 0,-17-14 0,0 0 0,0 0 0,0 0 0,0 0 0,-10 17 0,10-17 0,0 0 0,-20 15 0,20-15 1,-23 19-2,23-19 2,-27 16-2,10-14 2,0 7-1,-2-5 0,3 3 0,-1-5 0,17-2 0,-28 8 0,28-8 0,-19 7 0,19-7-1,0 0 1,0 0 0,0 0-1,0 0 1,0 0 0,0 0 0,11 19 1,-11-19-2,19 9 1,-19-9 0,22 17 0,-22-17 0,17 13 0,-17-13 0,0 0 0,21 18 0,-21-18 1,0 0-2,0 0 1,3 17 0,-3-17 0,0 0 0,0 0 0,-1 20 0,1-20 0,-2 21 1,2-21-1,0 26-1,0-26 1,-2 31 0,2-31 0,-4 34 0,4-16 0,-2 5 0,0-3 0,2 1 0,-3 1 0,3 0 0,-2 2 0,0 0 0,0-1 0,0-3 0,0 4 0,-1-2 0,3-3 0,-2 0 0,2 1 0,-2 2 0,2-3 1,0 1-1,-2-1 1,2-1-1,0 1 0,-2 1 0,0-3 0,2-17 1,-3 32-2,3-32 2,-4 33-2,2-14 1,0-1 0,0-1 0,0 0 1,-1 5-2,1-5 1,2 3 0,-2 0 1,0-1-1,0 1 0,-2-1-1,4 0 2,0-19-1,-1 27 0,1-27 0,-2 19 0,2-19 0,0 0 0,0 0 0,0 0 0,5 17 0,-5-17 0,0 0 1,0 0 0,0 0-1,19-15 0,-19 15 1,19-9-1,-19 9 1,22-10-1,-22 10 0,26-2 0,-26 2 0,32-3 1,-32 3-1,30-8-1,-14 5 1,1-5 1,2-1-1,-1 0 0,3-1 0,-3 1 0,3 5-1,-4-3 2,1 1-1,1 3 0,-2 3 0,0-4 0,-17 4 0,31-4 0,-14-1 1,0 1-1,0 2 0,5-2 0,-3 1 0,5 1 0,-4 0 0,5 0-1,-3-4 1,-2 6 1,3-1-2,-5 1 1,3 0 0,-4 0 0,1-2 1,1 2-1,0 0 0,1-4 1,1 2-1,-1 2 0,1-4 1,3 4-1,-2 0 0,1 2 0,-1-2 0,0 8 0,2-6 0,-1-2 0,-1 3 0,2-1 1,1-2-1,1 4 0,2-4 0,-2 0 0,4 0 0,1 4 0,1-3 0,0 3 0,-1 2 1,1-1-1,0 1 0,-1-2 1,1 1-2,-2-3 1,2 0 0,-4 2 0,1-3 0,1 3 0,-4 0 1,0 0-2,2-3 1,0 7 0,-2-4 0,2 1 0,0 1 0,-2-3 0,0-1 0,2 2 0,-1 0 0,-3-4 0,0 0 0,0 3 0,0-4 0,3 2 0,-1 1 0,0-4 0,0 4 0,4 6 0,-1-6 0,-1-1 0,-2 1 0,4 2 0,0 2 0,2 1 0,-2-3 0,1-2 0,-1-2 1,4 1-1,1 3 0,-1-4 0,1-4 0,-1 6 0,3-4 0,-5 1 0,1 2 0,-3-1 0,-2-1 0,-4 4 0,-3-1 0,-3 0 0,-18-2 0,19 4 0,-19-4-3,0 0-3,17 2-19,-23-30-12,8 0-3,-8-20 1</inkml:trace>
  <inkml:trace contextRef="#ctx0" brushRef="#br0" timeOffset="4052">46 1232 36,'0'0'32,"0"0"2,-14-21-13,14 21-10,0 0-3,0 0-3,0 0 0,-2 17-1,2-17-1,0 0 0,2 26 0,-1-7-1,-2-1 1,-1 6-2,0-1 2,-2 1-3,-1 0 2,-1 2-1,2-4 1,2-2-1,2-20-1,-2 28 0,2-28 1,2 21-1,-2-21 0,0 0 0,19 15-1,-19-15 2,22 3-1,-22-3 0,28 2-1,-9-2 1,0 0 0,1 2 0,1 0 0,-1-2 0,1 4 0,-1-1 0,-1-1-1,-1 2 2,1-2-1,-2 0 0,0-1 0,-17-1 0,26 4 0,-26-4 0,22 6 1,-22-6-1,0 0 0,20 11 0,-20-11-1,0 0 1,12 17-2,-12-17-1,0 0-2,-4-17-7,4 17-17,9-22-7,-5 5-1,-10-11 2</inkml:trace>
  <inkml:trace contextRef="#ctx0" brushRef="#br0" timeOffset="4695">447 1115 24,'0'0'31,"0"0"1,-20-15-5,25 33-16,-5-18-3,-7 21-2,5-4-2,11 7-1,-9 0 0,4 7-1,-4 3 1,2 3-2,-2 2 2,-4 7-2,2-3 1,-5 2-1,3-1 0,0 1 0,1 1-1,1-1 0,0-3 0,4-3 0,-2-1 0,0-1 0,2 2 0,1 1 0,1-4 0,-2 1 0,0-4 0,0 1 0,1-3 0,-1 1 1,-2-10-1,2-3 1,-2-19-1,-2 26-1,2-26-1,0 0-8,10 16-24,-10-16-1,5-31 0,-1-6-2</inkml:trace>
  <inkml:trace contextRef="#ctx0" brushRef="#br0" timeOffset="9715">3815 2854 6,'0'0'16,"0"0"-3,0 0-2,0 0 0,0 0-1,17-2 0,-17 2-2,0 0 0,0 0-1,0 0-2,16-11 0,-16 11-1,0 0 0,21 10-1,-21-10 0,0 0 1,17 3-1,-17-3 0,0 0-1,22 10 1,-22-10 0,17 0 0,-17 0-1,17-2 0,-17 2 0,18 2 0,-18-2-1,19-6 1,-19 6-1,18-2 0,-18 2 0,21-2 0,-21 2 0,26-3-1,-26 3 1,26-8-1,-26 8 0,28-4 1,-28 4-1,28-3 0,-28 3 1,24-6-1,-24 6 0,26 4 1,-26-4-1,23-2 1,-23 2-1,24 4 1,-24-4-1,24 0 0,-24 0 0,28 0 1,-28 0-1,30 2 1,-30-2-1,28 0 0,-28 0 0,28 3 1,-28-3-1,26 0 0,-26 0 0,22-2 1,-22 2-1,28 2 0,-28-2 1,28-2-1,-11 2 0,-17 0 0,30-3 0,-30 3 1,28-2-1,-11-2 0,-17 4 0,28 0 1,-28 0-1,22 0 0,-22 0 0,26 0 1,-26 0-1,28 2 0,-11 0 0,-17-2 0,35-2 0,-16 0 1,1 0-1,3 2 0,-5 0 0,3-3 1,-1-3-1,-1 4 1,-2 0-1,-17 2 1,26-7-1,-26 7 1,20-4 0,-20 4-1,0 0 0,21 2-1,-21-2 1,17 7 0,-17-7 0,24 2 0,-24-2 0,28-3 0,-28 3 0,31 0 0,-31 0 1,28-12-1,-28 12 0,23-7 1,-23 7-1,0 0 0,17-6 0,-17 6 1,0 0-1,0 0 0,0 0 0,0 0 0,0 0 0,0 0 0,13 17 0,-13-17 0,0 0 0,0 0 0,0 0 0,0 0 0,0 0 0,0 0 0,-4 19 1,4-19-1,-8 18 0,8-18 0,-9 30 0,9-30 0,-9 33 0,3-12 1,2-1-2,4-3 1,-1 3 0,1-20 0,3 24-1,-3-24 2,10 17-2,-10-17 1,0 0 0,24 9 0,-24-9 0,18 4 0,-18-4 0,23 2 0,-23-2 1,24 4-1,-24-4 0,28-8 0,-28 8 0,28 2 0,-28-2 0,28-7 0,-28 7 0,26-11 0,-26 11 0,22-6 0,-22 6 1,21-17-1,-21 17 0,17-20 0,-17 20 1,18-22-1,-18 22 0,17-28 1,-17 28-1,15-28 0,-15 28 0,11-28 1,-11 28-1,8-30 0,-8 30 1,1-29-1,-1 29 0,-1-32 0,-1 15 0,2 17 0,-6-29 0,6 29 0,-11-26 0,11 26 0,-17-28 0,17 28 0,-17-22 0,17 22 0,-18-19 0,18 19 0,-19-17 0,19 17 0,-24-5-1,24 5 1,-24-2 0,24 2 0,-26 15 0,9-2 0,2 3 0,15-16-1,-26 34 1,11-14 0,4 1-1,11-21-1,-23 26 0,23-26-2,-11 29-4,11-29-15,0 0-14,-18 8-1,18-8 1</inkml:trace>
  <inkml:trace contextRef="#ctx0" brushRef="#br0" timeOffset="13060">5770 2260 7,'0'0'30,"0"0"0,0 0 1,-21-17-18,21 17-4,0 0-2,0 28-2,0-28-1,6 36 0,-4-12-1,5 9-1,-3 2 0,3 8-1,-1-2 1,0 5-1,-1-3 0,3 0-1,-5-4 1,3-4-1,-2-5 1,1-4 0,-1-6-1,0-3 1,-4-17-1,5 18 1,-5-18-1,0 0 1,0 0-1,0 0 1,0 0 0,0 0 0,15-22 0,-15 22-1,8-30 1,-1 14-1,1-3 1,1 1-1,2-1 0,2 2 0,2 1-1,2 3 1,1-2 0,-1 7-1,2 5 1,0 1 0,-3 4 0,1 3 0,-17-5 1,26 24-1,-13-5 0,-3-2 1,-1 1-1,-2 6 0,-1-1 0,-4-1 0,0-2 0,-1 1 1,-2 1-1,-3-3 0,4-19 1,-9 22-1,9-22 0,0 0 1,-25 17-1,25-17 0,-24-8 1,24 8-1,-30-5 0,30 5 0,-31-6 0,14 2 0,0 1 0,0 3-2,17 0-3,-37-6-11,37 6-19,-26 4 0,26-4 0,-21 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1:44.22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1778 35 1,'0'0'25,"0"0"1,0 0-9,0 0-6,0 0-4,-15-23-2,15 23 0,0 0-1,0 0-1,-16-13 1,16 13-1,0 0 0,-21 4-1,21-4 0,-18 6 0,18-6-1,-19 13 0,19-13 0,-19 13-1,19-13 1,-18 18 0,18-18 0,-17 24 0,17-24 0,-17 24 0,17-24 0,-13 32 0,13-32 1,-7 33-1,3-16 0,6 0 0,-2-17 0,9 29 0,-9-29-1,15 30 1,-15-30 0,20 28 0,-20-28 0,27 22 1,-27-22-2,26 30 2,-26-30-1,28 24 0,-28-24 0,26 20 0,-26-20 0,26 19 0,-26-19 0,22 9 0,-22-9 0,23-2 0,-23 2 0,18-9 0,-18 9 0,17-18 0,-17 18 0,17-26 0,-10 9 0,-7 17-1,11-32 1,-5 16-1,0-1 0,-3 0 0,-1-1 1,-2 18-1,2-30 0,-2 11 0,0 19 1,-6-31-1,6 31 0,-9-28 0,9 28 1,-13-24-1,13 24 0,-17-22-1,17 22 1,-22-13 0,22 13-1,-32-6-1,32 6-1,-35 6-2,22 10-3,-15-19-13,28 3-14,-28 13 1,28-13-1,0 0 14</inkml:trace>
  <inkml:trace contextRef="#ctx0" brushRef="#br0" timeOffset="1172">1818 489 3,'0'0'17,"0"0"-7,-2-17-2,2 17-2,0 0 0,0 0-1,0 0 1,-6-16 1,6 16-1,0 0-1,0 0 1,0 0-2,0 0 1,0 0-2,-2 16 0,2-16-1,0 0 0,0 0-1,0 0 0,0 0-1,0 0 1,0 0 0,0 0-1,0 0 1,4 17 0,-4-17 0,0 0 1,-4 17-1,4-17 1,-2 20-1,2-20 1,-3 23 0,3-23-1,0 25 0,0-25 0,0 32 0,0-15 0,0-17-1,1 33 1,-1-14-1,0-3 1,0 1-1,0 2 1,0-3 0,2 1-1,-2-17 1,0 30 0,0-30 0,2 29 0,-2-29 1,2 30-2,-2-30 1,0 28-1,-2-8 1,2-20-1,2 34 0,0-16-1,0 1 2,-2-1-2,2 5 1,-2-5-1,3-1 2,-4 5-1,4-5 0,-3 0 0,0-1 0,0-16 0,2 24 0,-2-24 1,0 0-1,0 19 0,0-19 1,0 0-1,0 0 1,0 0-1,0 0 1,0 0 0,-9 17-1,9-17 1,0 0 0,-17-4 0,17 4 0,-17-8 0,17 8-1,-22-7 1,22 7 0,-26-7-1,9 3 0,0 2 1,-1 0-1,-3 2 0,1-2 1,-5 2-1,1 0 1,-2 2-1,0 0 0,-4-2 0,2 2 1,-2-2-1,1 0 0,3-2 1,-1 0-1,1-2 0,0 1 0,2 1 0,2-2 1,1 2-2,-1 2 1,-2 2 0,-1 2 0,1 1 1,0-1-1,-2 0-1,2 0 2,-3-1-1,3 1 0,2-4 0,1 0 0,1 0 0,3-2 0,-2 0 0,19 2 0,-31-3 0,14 1 0,-2 0 0,1-2 0,-1 0 0,-1 3 0,-1-1 0,1-4 0,-3 6 0,1 0 0,1 2 0,-1 0 0,-2 0-1,1-2 1,-1 3 1,2 1-1,-1-4-1,1-2 2,2 2-1,-3-2 0,3 2 0,-3 2 0,3-2-1,-2 0 1,1 4 0,-1 0 0,-1-1 0,1-1 0,0 0-1,-1 2 1,5-2 1,-3 0-2,4-2 1,-1 0 1,18 0-1,-26 0 0,26 0 0,-23-2 0,23 2 0,-20-2 0,20 2 0,-17 0-1,17 0 1,-21 0 0,21 0 0,-20 2 0,20-2 0,0 0 0,-24 0 0,24 0 0,0 0 0,-19-4 0,19 4 0,0 0 0,0 0 0,-19-2 0,19 2-1,0 0 1,0 0 0,0 0 0,0 0 0,0 0 0,-16 0 0,16 0 0,0 0 0,0 0 0,0 0 0,0 0 0,0 0 0,0 0 0,0 0 0,0-18-1,0 18 1,0 0 0,13-21 0,-13 21 0,0 0 0,17-18 0,-17 18-1,0 0 1,18-19 0,-18 19 0,0 0 0,19-17-1,-19 17 1,0 0 0,0 0 0,20-16 0,-20 16 0,0 0 0,6-19 0,-6 19 0,0 0 0,2-20 0,-2 20 0,2-17 0,-2 17 0,1-17 0,-1 17 0,0 0-3,0-22-1,0 22-18,0 0-12,0 0 0,0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1:31.380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28 1679 17,'0'0'25,"-17"3"-9,17-3-2,0 0-4,0 0-1,0 0-3,0 0 0,0 0 0,0 0-2,0 0 0,0 0-1,0 0 0,0 0-1,0 0 0,0 0 0,0 0-1,0 0 0,0 0 0,0 0 0,0 0 0,22 15 0,-22-15-1,19 8 1,-19-8 0,26 6-1,-26-6 1,32 1 0,-15-2 0,3 1 0,-1-2 0,2 4 0,-1-4 0,3 2 0,-3 0-1,2 0 1,1-2 0,-1 4-1,-1-4 1,1-2-1,3 0 1,-1 2-1,2 2 0,2 2 1,-2-2-1,4 0 0,0 0 0,0 4 0,-4-2 0,2-2 0,-2-2 1,0-2-1,-2 2 0,1-1 0,-3 1 0,1 0 0,-1-2 0,-1 2 1,-3 0-1,1 4 0,0-2 0,-3 2 0,1-2 0,0 2 0,-17-2 1,30-2-2,-30 2 1,26 0 0,-26 0 0,21 0-1,-21 0-2,0 0-5,26-4-24,-26 4-2,0 0 1,-6-18-1</inkml:trace>
  <inkml:trace contextRef="#ctx0" brushRef="#br0" timeOffset="1276">0 1522 12,'0'0'26,"0"0"-9,0 0-3,0 0-2,18-2-3,-18 2-1,19-4-1,-19 4-2,23-4 0,-23 4-2,28-2 0,-28 2 0,33-2-1,-33 2 0,36-1-1,-18-1 1,3 4-1,-1-2 0,3 1 0,-3-1 1,5 0-1,-3 2 0,0 0 0,-3 0 0,4-2 0,-5-2 0,5 2-1,-1 0 1,0-2-1,3 0 1,-1 2-1,2-1 1,2 2-1,-2-1 1,0 0-1,1 0 0,-3 2 0,0-2 1,0 0-1,1 0 0,-1 2 1,-2 0-1,-1 2 0,0 0 0,-3-1 0,1 1 0,-2 0 0,-17-4 0,26 11 0,-26-11-1,20 6-2,-20-6-11,0 0-18,23 3-1,-23-3 0,2-28 2</inkml:trace>
  <inkml:trace contextRef="#ctx0" brushRef="#br0" timeOffset="2232">739 1237 19,'0'0'27,"-16"11"-2,16-11-10,0 0-5,-19 4-2,19-4-2,0 0 0,5 17-1,-5-17-1,0 0 0,0 0-1,25 22 0,-25-22-1,20 19 0,-20-19-1,28 21 1,-11-10-1,2 4 0,1-2-1,1 2 1,-1-2 0,3 2-1,-1 0 0,1 0 1,-1 0-1,-1 0 0,-1 0 1,3 2-1,1 0 0,0-1 0,-1 1-1,1 2 1,-2-2 0,1 0 0,-1-2 0,-1 3 0,-5-5 0,-16-13 0,28 25 0,-28-25 0,21 18 0,-21-18 0,17 15 0,-17-15 0,0 0 1,0 0-1,0 0 0,17 8 0,-17-8 1,0 0-1,0 0 1,0 0-1,0 0 0,0 0 0,0 0 0,0 0 1,0 0-1,-17 2 0,17-2 0,-17 5 0,17-5 0,-24 12 0,24-12 0,-30 13 0,13-6 1,-5 3-1,1 1 0,-1-2 0,-3 0 0,3 3 0,-2-3 0,1 2 0,1 1 0,3-1 0,2-2 0,-1 2 1,1-1-1,17-10-1,-32 20 2,17-3-2,-2-2 1,1-2-1,16-13 1,-28 30-2,28-30 3,-25 30-3,25-30 2,-20 21 0,20-21 0,-15 16-1,15-16 0,-17 17-1,17-17-3,-17 8-12,17-8-16,0 0 0,0 0-2,0 0 15</inkml:trace>
  <inkml:trace contextRef="#ctx0" brushRef="#br0" timeOffset="4768">2797 0 1,'0'0'26,"0"0"0,0 0 1,-1 23-13,1-23-4,0 0-4,0 0-1,0 0-1,0 0-1,0 0 1,0 0-1,0 0 0,0 0-1,0 0 0,0 0 0,0 0-1,0 0 0,0 0 0,0 0 0,-4 20 0,4-20-1,-2 17 1,2-17-1,0 25 0,0-25 0,0 28 1,0-8-1,0 3 0,2 1 0,-2 2 0,2-1 1,-2-1-1,2 2-1,-2 4 2,5-2-2,-3 0 1,0 0 0,2 0 0,1 0 0,-1-1 0,0-3 0,-1-2 0,-1-1 0,2 1 0,0 1 0,-2-3 0,1 1 0,-1-2 0,4-1 0,-2 7 0,-1-5 0,-1 3-1,2-6 2,-4-1-1,2 1 0,-2-17 0,0 28 1,0-28-1,0 0 1,0 19 0,0-19 0,0 0-1,0 0 1,0 0-1,0 0 1,0 0 0,0 0-1,0 0 1,0 0 0,0 0 0,0 0 0,-2 17-1,2-17 0,0 0 1,0 0-1,0 0 0,-21 6 1,21-6-1,0 0 0,-24 9 1,24-9-1,0 0 0,-24 13 0,24-13 1,-23 13-1,23-13 1,-26 21-1,26-21 0,-30 26 0,14-11 1,1 2-1,15-17 0,-28 28 0,28-28 0,-21 20 0,21-20 0,-11 17 1,11-17-1,0 0 0,0 0 0,0 17 0,0-17 0,0 0 1,0 0-1,15 19 0,-15-19 0,0 0 0,24 17 0,-24-17 0,24 11 1,-7-6-1,0 1-1,2-2 1,-1 5 0,1-1 0,0 1 0,1 2 0,-1 4 0,-2 0 0,-17-15 0,30 28 0,-30-28 0,24 24 0,-24-24 0,17 19 0,-17-19 0,0 0 0,0 0 0,0 0 1,0 0-1,0 0 0,-8 21 1,8-21-1,-26 11 0,9-4 0,-1 3 0,-1-3 0,-2 6 0,3-1 0,-1-5 0,0 2 0,19-9 0,-30 21 0,30-21 0,-24 17 0,24-17-1,-22 19 1,22-19 0,-13 22 0,13-22 0,-8 17 0,8-17 0,0 0 0,8 22 0,-8-22-1,18 10 1,-18-10 0,28 3 0,-11 1 0,0 2 0,2-1 0,-1 1 0,1 0 0,0 1 0,-1 2-1,-1 1 1,0 1 0,-17-11 0,28 15 0,-28-15 0,19 17 0,-19-17 1,0 0-1,0 0 0,3 19 0,-3-19 1,0 0-1,-28 13 0,12-10 0,-3 5 0,0-4 0,-3-1 0,-1 1 0,-1 0 1,0 3-1,1 1 0,3 1 0,-1-1-1,3-1 1,18-7 0,-28 19 0,28-19 0,0 0-1,-19 19 1,19-19 0,0 0-1,7 16 1,-7-16 0,0 0 0,27 15 0,-27-15 0,22 12 0,-22-12 0,24 13 0,-24-13 0,23 13 0,-23-13 0,17 9 0,-17-9 0,0 0 0,0 0 0,14 23 0,-14-23 0,0 0 0,-1 24 0,1-24 0,-4 22 0,4-22 0,-4 30 0,4-30-1,-5 34 1,5-13-1,-2 1 2,0 0-2,0-1 1,4 3-1,-2 3 1,2-1 0,0-4 0,-1 1 0,1-3 0,0 3 0,0 1-1,-2-3 1,0-3 0,2 3 0,-2 1 0,0-1-1,0 1 1,2 1 0,-2-1 0,0 1 0,0-5 0,-2 3 0,0 0 0,2 1 0,0-1 0,-2-1 0,2-1 0,-2 2-1,2-1 1,-2 1 0,2-1 0,-1 1 0,1-4 0,0 1 0,-2 1 0,2-2 0,0-17 0,-2 32 0,2-32 0,2 26 0,-2-26 0,0 30 0,2-13 0,-2-17 0,0 30-1,0-30 2,1 28-1,-1-28-1,0 28 1,0-28 0,-1 24 1,1-24-1,-2 26-1,2-26 1,2 23 0,-2-23 0,1 20 0,-1-20 0,0 21-1,0-21 1,2 19 0,-2-19 0,-3 20 1,3-20-1,0 0 1,-6 23-1,6-23 1,-2 18-2,2-18 3,0 0-2,0 19 0,0-19 0,0 0-1,0 19 1,0-19 0,0 0 1,-4 20-2,4-20 0,0 17 1,0-17 0,-2 19 0,2-19 0,-1 21 0,1-21-2,0 18-1,0-18-6,0 0-25,0 0-1,0 0-1,-10-37 1</inkml:trace>
  <inkml:trace contextRef="#ctx0" brushRef="#br0" timeOffset="8624">2831 133 1,'0'0'11,"0"0"3,0 0-3,0 0-2,0 0-1,0 0 1,0 0-1,-13-22 1,13 22-1,0 0 0,0 0-2,0 0 1,0 0-2,-8-19 0,8 19 0,0 0-1,0 0 0,0 0 0,0 0-1,0-19 0,0 19-1,0 0 1,21 0-1,-21 0 0,24-1 0,-24 1 0,26-6-1,-26 6 1,32-4-1,-15 0 0,0 3 0,0-3 0,-1 2 0,1 0 0,0 0 0,0 2 0,0-2-1,-17 2 1,31-5 0,-31 5-1,32-2 1,-32 2-1,30-2 1,-13-2-1,-17 4 1,33-2-1,-16 1 1,0 1-1,0-2 1,0 2-1,1-2 0,-1 2 1,-17 0-1,32 0 0,-32 0 0,28 0 1,-28 0-1,30-2 0,-30 2 0,30-2 0,-12 4 1,-18-2-1,36-4 0,-16 2 1,1 2-1,-2 0 1,1 0-1,-1 0 0,-19 0 0,33-2 1,-33 2-1,28 4 0,-28-4 0,32 0 0,-32 0 0,30 2 1,-13 0-1,0 2-1,0-4 1,-17 0 0,31 2 1,-31-2-2,28 1 1,-28-1 0,28 4 0,-28-4 0,28 2 1,-11 0-1,-17-2-1,32 0 2,-15 4-1,-1-4 0,-16 0 0,25 1 0,-25-1 0,24 6 0,-24-6 1,22 0-2,-22 0 1,17 0 1,-17 0-1,23-4 0,-23 4 0,16-5 0,-16 5 0,0 0 0,23-2 0,-23 2 0,17 2 0,-17-2 0,22-2 0,-22 2 0,24-4 0,-24 4 0,27 2 0,-27-2 1,24 0-1,-24 0 0,20 0 0,-20 0 0,17 7 0,-17-7 0,0 0 0,23 4 0,-23-4 0,0 0 1,20 6-1,-20-6 0,0 0 0,23-6 1,-23 6-1,0 0 0,18-4 0,-18 4 0,0 0 0,0 0 1,0 0-1,0 0 0,17 0 0,-17 0 0,0 0 0,0 0 0,0 0 0,0 0 0,0 0 0,0 0 0,0 0 0,0 0 0,0 0 0,0 0 0,0 17 0,0-17 0,-2 21 0,2-21 0,-2 30 0,0-11 0,1 3-1,1 2 2,-2 1-1,2 1 0,0 2-1,-2 0 1,4 0 0,-2 2 0,2 0 0,-1 0-1,1-2 1,2 4 0,-2-2 0,0 0-1,1 0 1,-1-2 0,0-2 0,0-4 0,-2 1 0,0-6 0,0-17 0,2 22 0,-2-22 0,0 0 0,0 0 0,0 0 0,0 0 0,0 0 1,0 0-1,0 0 0,0 0 0,0 0 0,0 0 0,0 0 1,0 0-1,0 0 0,-19 11 0,19-11 0,-18 8 0,18-8 0,-21 9-1,21-9 1,-24 17 0,24-17 0,-28 26 0,28-26 0,-26 28 0,13-11 0,13-17 0,-25 36 1,20-20-1,5-16-1,-12 32 1,9-13 0,3-2 0,2 0 0,-2-17 0,9 30-1,-9-30 2,13 28-2,-13-28 2,19 28-2,-19-28 1,26 20 1,-26-20-1,26 17 0,-26-17 0,28 13 0,-28-13 0,30 8 0,-30-8 0,26 5 0,-26-5 0,28 0 0,-28 0 1,28-2-1,-28 2 0,26 2 0,-26-2 0,24-7 0,-24 7 0,25-6 0,-25 6 0,20-11 1,-20 11-1,19-17 0,-19 17 0,15-17 0,-15 17 0,11-20 1,-11 20-1,6-23 0,-6 23 0,2-22 0,-2 22 1,-8-23-1,8 23 0,-9-18 0,9 18 0,-13-19 0,13 19 0,-17-11 0,17 11-1,-19-12 1,19 12 0,-18-9-1,18 9 1,-21-7-1,21 7 0,-19-6 0,19 6-1,-16-11 0,16 11-2,0 0 1,-21-15-2,21 15-1,0 0-2,0 0-10,-21 15-16,21-15-1,-13 17 2,13-17 2</inkml:trace>
  <inkml:trace contextRef="#ctx0" brushRef="#br0" timeOffset="11416">4407 775 1,'0'0'9,"0"0"1,0 0-2,-17-19 0,17 19 0,0 0 0,0 0 0,0 0-1,0 0 0,0 0 0,0 0-1,0 0 0,0 0-1,0 0-1,0 0 0,0 0-1,0 0 0,0 0 0,0 0 0,0 0-1,0 0 0,17-9-1,-17 9 0,0 0 0,23 24-1,-23-24 1,16 21 0,-16-21 0,17 24 0,-17-24 0,15 23 0,-15-23 0,13 20 0,-13-20-1,13 21 1,-13-21-1,13 22 1,-13-22-1,12 19 0,-12-19 0,9 24 0,-9-24 1,2 25-2,-2-25 1,-2 20-1,2-3-4,0-17-12,0 0-13,-15 19 0,15-19-1,0 0 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1:57.05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-2 686 15,'0'0'13,"0"0"0,0 0-1,0 0-4,4-18-2,-4 18-1,0 0 0,0 0-1,0 0 0,0 0 0,0 0-1,0 0 0,0 0 0,0 0-1,11-17-1,-11 17 1,0 0 0,0 0 0,0 0 1,0 0 0,0 0-1,17-6 1,-17 6 0,0 0-1,0 0 0,0 0-1,0 0 0,18 0-1,-18 0 1,0 0 0,0 0 0,0 0 0,17 2 0,-17-2 1,0 0-1,0 0 0,17-2 1,-17 2-1,0 0-1,0 0 1,19 0 0,-19 0-1,0 0 0,0 0 1,17 2-1,-17-2 0,0 0 1,0 0-1,18 0 0,-18 0 1,0 0-1,17 2 1,-17-2-1,0 0 1,19 8 0,-19-8-1,0 0 1,22 3-1,-22-3 1,0 0-1,22-3 0,-22 3 1,0 0-1,21 0 0,-21 0 0,0 0 1,21-4-1,-21 4 1,0 0-1,18 4 0,-18-4 1,0 0-1,19-2 1,-19 2 0,0 0-1,20-2 0,-20 2 1,0 0-1,25-4 1,-25 4-1,16-4 0,-16 4 1,21-3-1,-21 3 1,20-8-1,-20 8 0,17-3 1,-17 3-1,26-4 0,-26 4 1,23 0-1,-23 0 0,24 2 0,-24-2 0,22 0 0,-22 0 0,17 2 0,-17-2 1,17-2-1,-17 2 0,17 5 0,-17-5 0,17 0 1,-17 0-1,16 2 0,-16-2 0,17 6 0,-17-6 0,17 0 0,-17 0 0,17 3 0,-17-3 0,17 2 0,-17-2 1,0 0-1,20 2 0,-20-2 1,0 0-1,0 0 1,0 0-1,0 0 1,0 0-1,0 0 1,0 0-1,17 4 0,-17-4 0,0 0 0,0 0 0,0 0 1,0 0-1,0 0 0,0 0 0,0 0 0,0 0 0,0 0 0,0 0 0,0 0 0,0 0 1,0 0-1,19-9 0,-19 9 0,0 0 0,15-23 1,-15 23-1,11-16 0,-11 16 0,11-21 0,-11 21 0,9-16 0,-9 16 1,10-23-1,-10 23 0,9-18 0,-9 18 0,9-17 0,-9 17 1,10-18-1,-10 18 0,0 0 0,11-17 0,-11 17 0,0 0 0,0 0 0,0 0 0,0 0 0,17-11 0,-17 11 0,0 0 0,0 0 0,0 0-1,0 0 1,0 0 0,0 0 0,16 17 0,-16-17 0,0 0 0,13 18 0,-13-18 0,13 19-1,-13-19 1,14 26 0,-14-26 0,18 31 0,-18-31 0,21 30 0,-21-30 0,17 33-1,-8-16 2,-2-1-2,1 1 1,-1 2 0,-1-1 0,-6-18 0,15 30 0,-15-30 0,13 18 0,-13-18 0,0 0 0,17 17 0,-17-17 0,0 0 0,0 0 1,18 2-1,-18-2 0,0 0 0,0 0 1,21-15-1,-21 15 0,9-18 0,-9 18 0,13-25 0,-7 9 0,-6 16 0,15-26 1,-15 26-1,13-30 0,-6 13 0,-7 17 1,17-27-1,-17 27 0,19-30 0,-10 13 0,-9 17 0,17-24 0,-17 24 0,13-22 0,-13 22 0,0 0 0,17-19 0,-17 19 0,0 0 0,0 0 0,0 0 0,17-11 0,-17 11 0,0 0 0,0 0 0,0 0 0,16 10 0,-16-10 0,0 0-1,13 24 1,-13-24 0,10 26 0,-3-10 0,-1 1 0,-6-17 0,13 33 0,-13-33 0,15 32 0,-15-32 0,13 30 0,-6-14-1,-7-16 1,11 24 1,-11-24-1,10 21 0,-10-21 0,0 0 0,17 11 0,-17-11 0,0 0 0,18-6 0,-18 6 0,0 0 0,21-15 0,-21 15 1,15-20-1,-15 20 0,15-20 0,-15 20 0,13-24 0,-13 24 1,17-34-1,-17 34 0,18-31 0,-9 14 0,-1-2 0,-8 19 0,17-25 0,-17 25 0,11-21 0,-11 21 0,0 0 0,11-18 0,-11 18 0,0 0 0,0 0 0,17-12 0,-17 12 0,0 0 0,0 0 0,0 0 0,17 0 0,-17 0 0,7 19-1,-7-19 1,8 28 0,-5-6 0,3-3 0,-2 1 0,-1 0 0,1-3-1,4 2 1,-8-19 0,11 26 0,-11-26 0,9 18 0,-9-18 0,10 17 0,-10-17 0,0 0 0,0 0 0,0 0 0,22 11 0,-22-11 0,0 0 0,0 0 1,26 0-2,-26 0 1,0 0 1,21-2-1,-21 2 0,0 0 0,24 2-1,-24-2 2,17-2-1,-17 2 0,18 2 0,-18-2 0,19-2 0,-19 2 0,17 0 0,-17 0 0,18 4 0,-18-4 0,21 5 0,-21-5 0,22 8 0,-22-8 0,23 5 0,-23-5 0,22 2-1,-22-2 1,21-4 0,-21 4 0,20-5 1,-20 5-1,19-8 0,-19 8 0,20-3 0,-20 3 0,21-2-1,-21 2 1,24 0 0,-24 0 0,24 0 0,-24 0 0,27-4 0,-27 4 0,26 0 0,-26 0 0,16-4 0,-16 4 1,19 2-2,-19-2 1,17 2 0,-17-2 0,17 0 0,-17 0 0,24 2 0,-24-2 0,22 0 0,-22 0 1,25 2-2,-25-2 1,26 2 0,-26-2 0,24 3 0,-24-3 0,28 6 0,-28-6 0,24-2 0,-24 2 0,23 2 0,-23-2 0,20-4 0,-20 4 0,19-2 0,-19 2 0,24 0 0,-24 0 0,24 0 0,-24 0 1,23 4-1,-23-4-1,24-2 2,-24 2-1,19 2 0,-19-2 0,0 0-1,22 0 1,-22 0 0,0 0 1,21 0-2,-21 0 2,0 0-1,20-4 0,-20 4 0,0 0 0,21-3 0,-21 3 0,0 0 0,0 0 0,16 3 0,-16-3 0,0 0 0,0 0 0,0 0 1,0 0-1,0 0 0,8 19 0,-8-19-1,0 0 1,0 0 0,9 22 0,-9-22 0,4 19 0,-4-19 0,6 20 0,-6-20 0,3 26 1,-3-26-2,6 26 1,-6-26 0,4 33 0,-4-16 0,2 0 0,-1-1 0,-1-16 0,2 32 0,-2-15 0,0-17 0,4 29 0,-4-29 0,4 28 0,-4-28-1,2 32 1,-2-32 0,5 27 1,-5-27-1,4 30 0,-4-30 0,4 32 0,-4-32 0,3 25-1,-3-25 1,4 28 0,-2-11 0,-4 2 0,6-3 0,-4 1 0,0 3 0,2 1 0,-2 1 0,0-4 1,2 1-1,-1-1 0,-2 3 0,1-21 1,3 31-1,-3-31 1,4 30 0,-4-30-1,2 28 0,-2-28 0,4 22 0,-4-22 0,1 24 0,-1-24 0,4 19 0,-4-19 0,2 16 0,-2-16 0,0 17 0,0-17 0,0 0 0,4 19 0,-4-19 0,0 0 0,2 18 0,-2-18 0,0 0 0,0 0 1,2 21-1,-2-21 0,0 0 0,0 0 0,-8 20 0,8-20 1,0 0-1,-13 26 0,13-26 0,-17 24 1,17-24-1,-22 24 1,7-7-1,15-17 0,-28 26 0,28-26 1,-26 26-1,26-26 0,-26 24 0,26-24 0,-25 26 0,25-26 0,-22 27 0,22-27 0,-21 23 0,21-23 0,-14 26 0,14-26-1,-10 20 2,10-20-2,0 0 1,-5 22 0,5-22 0,0 0 0,7 19 0,-7-19 0,0 0-1,19 16 1,-19-16 0,22 10 0,-22-10 1,26 9-1,-26-9 0,28 7-1,-28-7 1,30 12 0,-30-12 0,24 13 0,-24-13 0,25 11 0,-25-11 0,18 13 0,-18-13 0,17 11 0,-17-11 0,0 0 0,17 13 0,-17-13 0,0 0 0,0 0 1,0 0-1,0 0 0,5 18 0,-5-18 0,0 0 0,0 0 0,-16 17 0,16-17 0,-19 15 0,19-15 0,-24 16 0,24-16 0,-32 19 0,13-6 0,-1 0 0,1 0 0,-1-2 0,3 2 0,0 0 0,17-13 0,-24 26 0,24-26 0,-17 22 0,17-22 0,-9 21 0,9-21 0,0 0 0,-2 24 0,2-24-1,0 0 1,17 14 0,-17-14 0,20 8 0,-20-8 0,26 7 0,-26-7 0,32 6 0,-32-6 0,30 7 0,-30-7 0,28 8 0,-28-8 0,28 7 0,-28-7 0,22 4 0,-22-4-1,21 9 1,-21-9 0,17 7 0,-17-7 0,0 0 0,13 23 0,-13-23 1,0 0-1,0 0 0,0 18 1,0-18-1,0 0-1,-19 17 1,19-17 0,-21 13-1,21-13 1,-28 17 0,28-17-1,-31 11 1,14-6 0,0 3 0,0-3 0,1 3 0,-1 1 0,0 2 1,0 0-2,17-11 2,-26 22-1,26-22-1,-17 25 1,17-25 0,-7 22 0,7-22-1,0 0 1,17 22 0,-17-22 0,24 11 0,-24-11 0,30 9 0,-14-1 0,-16-8 0,28 9 0,-28-9 0,25 13 0,-25-13 0,17 9-1,-17-9 1,0 0 0,0 0 0,18 13 0,-18-13 0,0 0 0,0 0 0,0 17 1,0-17-2,0 0 1,-5 18 1,5-18-1,-4 19 0,4-19 0,-2 20 0,2-20-1,-2 28 1,2-11 0,2 0 0,-2-1 0,0 5 0,0-1 1,0 2-2,0 4 2,0-4-1,2 6 0,-2-2 0,0 4 0,2-2-1,0-1 1,-1 1 0,1-2 0,0 2 0,0-4 0,0 2-1,0-2 2,0 0-2,0-2 1,-1 1 0,-1-1 0,2 2 0,0-4 0,-2-3 0,4 4 0,-4-5-1,2 3 1,0-1 0,-1-1 0,-1-17 1,0 28-1,0-12 0,0-16 0,0 30 1,-1-10-1,-1-3 1,2 2-2,0-1 1,0-1 0,0 1 0,0 1-1,0-19 1,2 24-1,-2-24 1,1 22 0,-1-22-1,2 23 1,-2-23 0,0 18 0,0-18 0,-2 19 0,2-19 0,0 0 0,0 0 1,0 18-1,0-18 0,0 0 0,0 0 0,0 0 0,0 0 0,-14 17 0,14-17 0,0 0 0,-21 5 0,21-5 0,-21-1 0,21 1 0,-26-4 0,26 4 0,-30 0 1,30 0-1,-33-8 0,16 7 0,-2 1-1,1-2 1,-3 0 0,3 0 1,-1-2-1,0 4 0,1-2 0,1-3 0,0 1 0,0 4 0,-1-5 0,1 3-1,-4 0 1,3 0 0,-5 4 0,1 0 0,1-2 0,1 0 0,1 2 0,-1-2 0,-1 0 0,0-2 0,3-2 0,1 4 1,-4 0-1,1-4 0,-1 4-1,3 2 1,-1-2 0,0 2 0,1 0 0,-3-4-1,3 4 1,-3 0 0,1-2 1,-1 0-1,0 0 0,1 0 0,-1 3 0,1-1-1,1-2 1,1 4 0,-5-2 0,3 0 1,-5 0-1,5-1 0,-3 1 0,1-2 0,0 2 1,1-2-1,1 2 0,1 2 0,0-4 0,1 0-1,-3-2 1,1 4 0,-1 0 0,1-1 0,-3 1 0,1-4 0,-1 2 0,1 0 0,0 4 0,-1-4 0,1-2 0,-1 2 0,1-2 0,0 2 0,-3 0-1,3 0 1,-4-1 0,2 2 0,-1-2 0,-1 1-1,4 0 1,-2-2 0,1 2 0,-1-2 0,5 2 0,-3-2 0,1 0 0,3 0 0,-3 2 0,2-2 0,1 2 0,1 0 0,0 2 0,0 0 0,17-2 0,-31 2 0,31-2 0,-32 6 0,32-6 0,-30 1 0,30-1 0,-30 2-1,30-2 1,-28 0 0,28 0 0,-26 0 0,26 0 0,-22 0 0,22 0 0,-25-2 0,25 2 0,-28 2 0,28-2 1,-26 0-1,26 0 0,-30 0 0,30 0-1,-26 4 1,26-4 0,-22 7 0,22-7 0,-21 6 0,21-6 0,-20 7 0,20-7 0,-23 11 0,23-11 0,-22 4 0,22-4 0,-24 6 0,24-6 0,-23 2 0,23-2 0,-18 0 0,18 0 0,-19 3-1,19-3-1,-17 4 0,17-4-3,-18 4-4,18-4-23,0 0-4,0 16-1,0-16 1</inkml:trace>
  <inkml:trace contextRef="#ctx0" brushRef="#br0" timeOffset="7663">2502 827 15,'0'0'10,"0"0"1,0 0-1,19 0 1,-19 0-2,0 0 0,0 0-1,23-5 0,-23 5-2,0 0-1,18-15 0,-18 15-1,19-4-1,-19 4 0,17-2 0,-17 2-1,18 6 0,-18-6 0,17 2 0,-17-2-1,21-2 1,-21 2 0,22-2-1,-22 2 0,24-8 1,-24 8-1,28-7 0,-28 7 0,30 0 0,-30 0 0,28 0 0,-28 0 0,32 0 1,-13 2-1,-3 0 0,3-2 0,-2-4 0,3 2 0,-3 0-1,2 0 1,-19 2 0,30-3 0,-30 3-1,28-4 1,-28 4 0,24-2 0,-24 2 0,20 0-1,-20 0 1,23 2 0,-23-2 0,26 0-1,-26 0 1,28 2 0,-28-2-1,30 0 1,-30 0 0,28 0-1,-28 0 1,26 4-1,-26-4 0,22 3 0,-22-3 1,19 2-1,-19-2 1,0 0-1,19 2 1,-19-2-1,0 0 1,22-2-1,-22 2 1,0 0-1,22-2 0,-22 2 1,0 0-1,23 0 0,-23 0 0,0 0 0,17 2 0,-17-2 1,0 0-1,0 0 1,0 0 0,0 0-1,0 0 0,0 0 1,0 0-1,0 0 0,0 0 1,0 0-1,16-9 0,-16 9 0,0 0 0,0 0 0,15-22 1,-15 22-1,0 0 0,19-26 1,-19 26-1,13-26 1,-13 26-1,17-34 0,-8 16 1,-1-1-1,1-1 1,0 3-1,-1-1 0,-8 18 0,15-26 0,-15 26 0,0 0 0,11-21 0,-11 21 0,0 0 0,0 0 0,0 0 0,0 0 0,0 0 0,0 0 0,0 0 0,19-3-1,-19 3 1,0 0 0,0 0 0,16 24 0,-16-24 0,13 28 0,-13-28 0,17 31 0,-9-11 0,3-1 0,-2 3-1,2 1 1,-1-1 0,1-2 0,-2 4 0,1-3-1,1 1 1,-2 0 0,0-5 0,-9-17 0,17 28 0,-17-28-1,13 16 2,-13-16-1,0 0 0,0 0 1,21 4-1,-21-4 0,9-17 0,-9 17 0,13-24 0,-13 24 1,17-31-2,-8 8 2,3 1-1,-3-2 0,4 2 0,-2 1 0,-2 1 0,3-4 0,-1 5 0,0 3 0,-2-1 0,-9 17 0,17-26 1,-17 26-1,15-20 0,-15 20 0,0 0-1,15-17 1,-15 17 0,0 0 0,0 0 0,0 0 0,17 7 0,-17-7 0,0 0 0,11 26-1,-11-26 1,11 26 0,-11-26 0,11 32 0,-7-14-1,2 3 1,-3-3 0,3 3 0,-2-1 0,0-1 0,-1-1 0,1 1 0,-4-19 0,11 24 0,-11-24 0,10 26 0,-10-26-1,0 0 1,20 15 0,-20-15 0,0 0 1,24-4-2,-24 4 1,21-19 0,-21 19 0,20-22 0,-20 22 0,21-33 0,-12 12 0,2 1 0,1-2 0,-1 3 0,0-3 0,0 3 0,0 3 0,-11 16 0,19-26 0,-19 26 0,15-17 0,-15 17 0,0 0 0,19-13 0,-19 13 0,0 0 0,0 0-1,18 8 1,-18-8 0,10 18 0,-10-18 0,7 30 0,-3-12 0,0 3-1,-1-1 1,1 2 0,-2-1 0,0-3 0,2 1 0,-3-3 0,-1-16-1,6 26 1,-6-26 1,0 0-2,11 23 1,-11-23 1,0 0-1,0 0 0,19 9 0,-19-9 0,0 0 0,22 0 0,-22 0 0,19-4 0,-19 4 0,20-2 0,-20 2 0,23-5 0,-23 5 0,26-4 0,-26 4 0,28-5 0,-28 5 0,22-4 0,-22 4 0,23 0 0,-23 0 0,22-8 0,-22 8 0,26 0 0,-26 0 0,32-5 0,-32 5 0,30-4 0,-30 4 0,30-2 0,-30 2 0,26-2 0,-26 2 0,24 2 0,-24-2 0,22 0 0,-22 0 0,23 2 0,-23-2 0,22-4 0,-22 4 0,21-1 0,-21 1 0,20-4 0,-20 4 0,21 0 0,-21 0 0,20 0 0,-20 0 0,21-2 0,-21 2 0,20 2-1,-20-2 2,21-2-1,-21 2 0,17 6-1,-17-6 2,17 1-1,-17-1 0,0 0 0,18 6 0,-18-6 0,0 0 0,23-4 0,-23 4 0,16-2 0,-16 2 0,17-1 0,-17 1 0,0 0 0,21-4 0,-21 4 0,0 0 0,0 0 0,20 5 1,-20-5-1,0 0 0,0 0 0,19 2 0,-19-2 0,0 0 0,0 0 0,20 4 0,-20-4 0,0 0 0,0 0 0,19 4 0,-19-4 0,0 0 0,0 0 0,0 0 0,0 0 0,0 0 0,0 0 0,17 11 1,-17-11-1,0 0 0,0 0 0,0 0 0,0 0 0,-2 16 0,2-16 1,0 0-2,-4 26 1,4-26 0,-3 25 0,3-25 0,-2 29 0,2-29 0,-2 28 0,2-28 0,0 26 0,0-26 0,4 24-1,-4-24 1,7 19 0,-7-19 1,9 18-1,-9-18 0,0 0 0,25 15 0,-25-15 0,16 11 0,-16-11 0,19 6-1,-19-6 1,21 1 0,-21-1 0,18 4 0,-18-4 0,0 0 0,25 2 0,-25-2 0,0 0-1,22 0 1,-22 0 1,0 0-1,24-7 0,-24 7 0,17-10 0,-17 10 1,17-7-1,-17 7 0,0 0 1,20-19-2,-20 19 2,0 0-1,19-18 0,-19 18 0,0 0 0,19-22 0,-19 22 0,11-17 0,-11 17 1,9-19-1,-9 19 0,6-20 0,-6 20 1,2-19-1,-2 19 0,1-24 0,-1 24 1,-1-26-1,1 26 0,-2-20 0,2 20 0,-8-22 0,8 22 1,-7-21-1,7 21 0,0 0 0,-13-22 0,13 22 0,0 0 0,-17-20 0,17 20 0,0 0-1,-21-11 2,21 11-1,0 0 0,-22-2-1,22 2 1,0 0 0,-24 5 0,24-5 0,-17 4 0,17-4 0,-17 6 0,17-6 0,-18 7 0,18-7 0,-19 11 0,19-11 0,-19 15 0,19-15 0,-20 13 0,20-13 0,-21 20-1,21-20 1,-20 24 0,7-7 0,3 2-1,-1 3 1,2 4-2,-4-8-2,7 10-2,6-28-8,-11 28-22,11-28 0,0 0 0,0 0 0</inkml:trace>
  <inkml:trace contextRef="#ctx0" brushRef="#br0" timeOffset="11488">5578 101 23,'0'0'29,"0"0"-1,0 0-13,0 0-4,0 0-5,0 0 1,0 0-2,0 0 0,17-6-1,-17 6 0,0-19-2,0 19 1,-4-22-1,4 22 0,-7-20-1,7 20 1,-19-19-1,19 19 0,-23-13-1,23 13 1,-24-2-1,24 2 0,-28 4 0,28-4 0,-24 11 0,24-11 0,-24 23 0,24-23-1,-21 31 1,12-12 0,-1 5 0,3 0 0,0 2 1,1 0 0,2 0 0,2-2 0,2 0 0,4-2 0,2-5 0,-6-17 0,18 28 0,-18-28-2,25 18 1,-25-18 1,29 7-1,-29-7 0,32-3 1,-32 3-1,30-17 1,-30 17-1,24-22 1,-11 5-2,-13 17 1,21-28-1,-21 28 1,17-26-1,-17 26 1,15-22-2,-15 22 1,0 0 1,0 0-2,0 0 2,0 0 0,0 0 1,0 0-1,11 24 1,-11-24 0,0 37 0,2-14 0,-2 1 1,2 0-2,-1-2 0,3 0 0,0 0 0,-2-3 0,3 0-2,-5-19-2,12 35-16,-12-35-14,9 16 0,-9-16 0,0 0 1</inkml:trace>
  <inkml:trace contextRef="#ctx0" brushRef="#br0" timeOffset="12960">2633 4002 1,'0'0'16,"0"0"9,0 0-8,0 0-5,17 7-3,-17-7-1,0 0 0,0 0-1,22-11-1,-22 11-1,0 0 0,19-7-1,-19 7-1,19 0 0,-19 0 0,18-2 1,-18 2-2,23-4 1,-5 1-1,-18 3 1,34-12-2,-17 3 1,3 4 0,-3-1-2,2-1 1,-19 7 0,26-6 0,-26 6 0,19-2 0,-19 2-1,16-2 0,-16 2 1,0 0-1,19 2 0,-19-2 1,0 0-1,22-2 1,-22 2-1,17 0 1,-17 0-1,17 0 1,-17 0-1,22 0 1,-22 0-1,23 2 0,-23-2 1,28-2 0,-28 2-1,30-1 1,-30 1-1,31-4 0,-31 4 1,34-4-1,-17 0 0,-1 3 0,3-1 0,-2 0 0,2 0 0,-1 0 1,5-2-1,-1 3 0,0-1 0,5 0 1,-3-2-1,0 2 0,2 1 1,0-3-1,-1 2 1,-3 0-1,0-2 1,-1 4-1,1-3 0,1 1 1,-3-2-1,1 0 0,-1 4 0,-1-3 0,0 1 0,-1-2 0,-1 2 0,0 0 0,-17 2 0,30 0 1,-30 0-1,28-1 0,-28 1 0,30-2 0,-14 2 0,-16 0 1,34-2-1,-17 0 0,1 2 0,-1 0-1,0 0 2,5 2-1,-1 0-1,-1-2 1,1 2 0,1-2 0,3 0-1,-1 1 1,2-2 0,-4 1 0,3 0 0,-1 0 0,2 0 0,0 0 0,0 1 1,2-1-1,2 2 0,0-4 0,0 2 0,3 0 0,1-1 0,2 1 0,-1 0 0,2 0 0,-3 0 0,3 1 0,-3-1 0,-1 2 0,-3 0 0,2 0 0,-2 0 0,-2 2 0,2-6 1,1 4-1,-1-1 0,0-1 0,0-1 0,0 2 0,-2-1 0,0 0 1,-2 2-1,-2-2 0,-1 2 0,1 0 0,-2 0 0,-1-2 0,-1-2 0,-1 2 0,0 2 0,-3-2 0,3-2 0,-19 2 0,28 0 0,-28 0 1,28-2-1,-28 2 0,30-4 0,-30 4 0,30-1 0,-30 1 0,30-4 0,-30 4 0,30-4 0,-30 4 1,29-2-1,-29 2 0,27-5 0,-27 5 0,24-2 0,-24 2 0,20-2 0,-20 2 0,17-2 0,-17 2 0,17-4 0,-17 4 1,0 0-1,19 0 0,-19 0 0,0 0 0,0 0 0,0 0 0,0 0 0,0 0-1,0 0 1,0 0 0,-19 17 0,19-17 0,-17 9 0,17-9 0,-17 19 0,17-19 0,-18 24 0,18-24 0,-17 20 0,17-20 0,-9 28 0,9-28 0,-6 22-1,6-22 1,4 23 0,-4-23 0,13 18-1,-13-18 1,22 13 0,-22-13 0,28 9 0,-28-9 0,30 4 0,-30-4 0,28 4 0,-28-4 0,24 0 0,-24 0 0,24-8 0,-24 8 0,23-5 0,-23 5 0,24-13 1,-24 13-1,23-15 0,-23 15 1,18-18-1,-18 18 0,13-19 0,-13 19 0,10-20 1,-10 20-2,5-23 2,-5 23-2,-2-22 2,2 22-1,-7-20 0,7 20 0,-13-26 0,13 26 1,-17-22-1,17 22 1,-22-17-1,22 17 1,-21-17-1,21 17 0,-30-2 0,12 2-1,1 10-1,-8-10-1,7 13-1,-12-12-4,21 20-18,-12-25-10,21 4-1,-17-9 0</inkml:trace>
  <inkml:trace contextRef="#ctx0" brushRef="#br0" timeOffset="15372">5615 2693 8,'0'0'28,"0"0"0,-17-1 0,17 1-17,0 18-4,6-1-2,-6-17-1,6 37-1,-4-13 0,5 9 0,-3-1 0,3 7-1,-5-2-1,4 4 0,-3 1 0,1-1 0,-2-6 0,0-1 0,-2-7 0,4-2 0,-4-9 0,0-16 0,3 21 0,-3-21 0,0 0 0,0 0 0,0 0 0,0 0 0,0 0 0,13-19 0,-13 19 0,4-31 0,0 10-1,1 3 1,5-1-1,-1 1 1,6-1-1,4 6 0,-1 4 0,5 1 0,1 5 0,-3 5 0,-3-2 0,-1 7 0,-17-7-1,24 20 1,-24-20 0,17 34 0,-11-18 0,-3 3 0,1-1 0,-4 1 0,-2-2 0,2-17 0,-9 27 1,9-27-1,-21 23 1,21-23-1,-28 18 0,12-9 1,-5-1-1,2-1 1,-3-1-1,1-4 1,3 1-2,-1-1 2,0-2-1,3-2 0,16 2 0,-30 0-1,30 0 0,-30 6-3,30-6-3,-32 6-17,32-6-10,-17 5 0,17-5 0</inkml:trace>
  <inkml:trace contextRef="#ctx0" brushRef="#br0" timeOffset="17468">7483 1852 13,'-17'2'29,"17"-2"-1,0 0 0,-22 7-16,22-7-4,2 23-3,4-3-1,-5 0-1,5 12 0,-2 3 0,3 10-1,-3-1-1,2 10 0,-5 0 0,-1 1-1,-1-1 1,-3-2-1,0-2 0,-2-4 0,-1-5 0,1-8 0,3-5 0,-1-6 0,4-22 0,-8 26 0,8-26 1,0 0-1,0 0 1,-5-22-1,5 22 1,-2-33 1,0 10-2,2 1 2,-2-4-1,2-3 0,-2-9 0,2 3 1,0-5-1,2-5-1,2-3 0,0-6 1,3-5-1,1-4 1,3 3-1,2-1 0,2 6 0,0 3 1,0 4-1,2 9 0,-3 7 0,7 10 0,-2 5 0,-1 8 0,1 3 0,3 10 0,-1 5-1,1 4 1,1 8 0,-8 3 0,-2 0 1,-4 9-1,-3-1 0,-5 3 1,-4-2-1,-7 3 0,-3-3 1,-2 2-1,-7-3 1,-2-3-1,-4 1 0,0-4 1,-4-2-1,2-4 0,0-1 0,4 0 0,8-3-1,18-16 1,-25 26-1,25-26 1,-2 22 0,2-22-1,21 21 1,-2-12 0,1 0-1,4 2 1,4 2 0,-2 0-1,1 6 1,-3-1 0,-2 7-1,1-3 1,-5 0 0,-3 4 0,-4 0 0,-1-4 0,-1 0 0,-3-5-1,-1 2-1,-5-19-4,13 27-17,-13-27-11,0 0 0,0 0 0</inkml:trace>
  <inkml:trace contextRef="#ctx0" brushRef="#br0" timeOffset="18528">8011 2514 3,'0'0'26,"0"0"3,-3-23-2,3 23-12,0 0-7,0 0-1,0 0-2,0 0-1,0 0 0,11 30-1,-11-30 1,2 32-2,-2-14 1,2 6-2,-1 4 1,1 2-2,0-2 1,0 1 0,0 3-1,0-3 0,0-3 0,0-2 0,-2-7-1,0-17 0,3 24-1,-3-24-2,0 0-6,0 0-11,4-26-11,-6 6 0,8 3 0</inkml:trace>
  <inkml:trace contextRef="#ctx0" brushRef="#br0" timeOffset="18992">7845 2534 14,'0'0'26,"0"0"2,0 0-11,0 0-4,8-22-5,12 20 1,-20 2-4,36-19 1,-18 5-1,10 12-1,-5-6-1,1 5-1,-5-1 1,3 6-1,-3-2-1,1 0 1,1 0-1,-3 0 0,1 0-1,0 0 1,-1 0-1,-18 0 0,30 2-2,-30-2-1,17 11-7,-17-11-21,0 0-1,0 0-1,0 0 1</inkml:trace>
  <inkml:trace contextRef="#ctx0" brushRef="#br0" timeOffset="19404">8330 2360 6,'0'0'29,"0"0"-2,0 0 2,-14 22-18,19-3-3,-5-19-1,4 33-2,-6-9 0,6 6-3,-6-1 1,7 5-1,-5-3-1,4 4 0,-2 1 0,0-1-1,-2-5 0,4-1 0,-2-3 0,-1-2 1,3-3-1,-2-3 0,-2-18 1,6 24-1,-6-24 1,0 0 0,0 0 0,0 0 0,18 4 0,-18-4 0,0 0 0,15-17 0,-15 17-1,19-16 1,-19 16-1,22-23 1,-22 23-1,28-18 0,-28 18 0,30-9 1,-30 9-1,28-2 0,-28 2 0,24 7 0,-24-7 0,23 21 0,-23-21 0,18 29 0,-8-10 0,-3 3 0,-1 2 0,-1 4 0,-1-2 0,0-4 1,0-2-1,-3-3 0,1 0 0,-2-17-1,4 22-1,-4-22-5,0 0-19,0 0-7,0 0-1,0 0 0</inkml:trace>
  <inkml:trace contextRef="#ctx0" brushRef="#br0" timeOffset="20556">6785 2249 11,'0'0'26,"0"0"1,0 0-8,0 0-7,0 0-4,0 0-1,0 0-2,0 0-1,0 0-1,0 0 0,0 0 0,-18-8-1,18 8 0,-17 8 0,17-8 0,-21 3 1,21-3 0,-28 4-1,10 0 1,1-1-1,-6-3 0,3 6 0,-1-4 0,-1 0-1,2-2 0,-3 2 0,3-4 0,1 2 0,-3 0-1,1 0 1,-1 0-1,1 3 1,1 1-1,-1 2 0,2-3 1,1 3-1,1-2-1,17-4 2,-28 9-1,28-9 0,-22 6 0,22-6 0,-17 5 0,17-5-1,0 0 2,-19 6-1,19-6-1,0 0 1,0 0-2,0 0-1,-13 20-3,13-20-6,0 0-21,0 0-1,0 0 1,11-24-1</inkml:trace>
  <inkml:trace contextRef="#ctx0" brushRef="#br0" timeOffset="21311">6420 2093 10,'0'0'27,"0"0"1,0 0-4,0 0-12,0 0-4,0 0-2,0 0-1,-28 13 0,28-13-1,-19 20-1,19-20 0,-24 23-1,24-23 0,-25 22 0,25-22-1,-29 24 0,12-11 0,0-2-1,0 2 1,-2-2-1,19-11 0,-29 22 1,29-22-1,-23 15 0,23-15 0,0 0 0,-17 11 1,17-11-1,0 0 0,0 0 0,0 0 0,0 0 0,0 0 0,0 0 0,0 0 0,-1 19 0,1-19 0,0 0 1,14 17-1,-14-17 0,17 18 0,-17-18 0,23 22 0,-23-22 0,28 26 0,-28-26-1,31 32 2,-31-32-2,30 29 2,-15-8-2,-2-3 0,-2 1 1,-1-2 0,-1-1 0,-1 1-1,-8-17 1,13 24-1,-13-24 1,0 0-4,18 31-16,-18-31-11,0 0-2,0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2:30.34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11 16,'0'0'28,"0"0"-6,-22 6-2,22-6-4,0 0-5,0 0-3,0 0-2,0 0-1,-17 9 0,17-9-1,0 0 0,0 0-1,0 0 1,0 0-1,0 0-1,0 0 1,0 0-1,0 0 0,0 0 0,0 0-1,0 0 0,0 0 0,0 0 0,0 0-1,20-11 1,-20 11-1,32-11 0,-11 9 0,-1 0 0,-1 2 0,0 2 0,-1 2 0,-18-4 0,28 13 0,-28-13 0,17 13 0,-17-13 0,0 0 0,9 24 0,-9-24 0,-5 22 0,-1 1 0,-5-5 0,0 3 0,-4 1 0,0-2 0,0 1 0,-2-3 0,2-1-1,15-17 1,-20 23 0,20-23 0,-13 20 0,13-20 0,0 0 0,0 0 0,0 0 0,0 0 0,0 0 0,24 17 0,-24-17 0,28 0 0,-11 5 0,1 1 0,-1 1 0,2 3 0,-1-1 0,-1 4 0,-17-13 0,28 28 0,-28-28 0,21 29 0,-14-12-1,-1 0 1,-4 0 1,-4-1-1,-2 3 0,4-19 0,-13 30 0,13-30 0,-22 29 0,22-29 1,-30 23-1,30-23 0,-32 15 0,13-12 0,3 1 0,-1-4 1,17 0-1,-30-4 0,30 4 0,-24-5 0,24 5 0,-17-2-1,17 2 0,0 0 0,0 0-2,0 0-1,0 0-4,-22 5-15,22-5-11,0 0-2,0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2:32.22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176 96 15,'0'0'31,"0"0"-1,0 0 1,-19-5-14,19 5-9,0 0-2,0 0-2,0 0 0,0 0 0,0 0-1,0 0 1,15-17-2,-15 17 1,19-13-1,-19 13 0,28-18-1,-28 18 0,31-23 0,-14 16 0,0 1-1,0 1 0,-17 5 0,28-2 0,-28 2-1,24 13 1,-24-13 0,17 28 0,-17-28 0,11 37 0,-7-15 1,-2 0-1,-2 4 0,-2 0 0,-2 4 0,-3-2 0,-3 0 0,-3 5 0,-2-1 0,-2-1 1,-3-3 0,-1 0-1,-3-2 1,-2-4 0,0-4-1,1-6 1,-1-3-1,-2-2 0,4-1 0,2-4-1,1-4 1,2 2 0,19 0 0,-26-6 0,26 6 0,0 0 0,-11-20-2,11 20 2,11-24-1,-11 24 0,25-24 0,-25 24 0,37-19 0,-15 12 0,4-3 1,-1 7-1,1 5 0,4-2 2,-4 3-1,0 1 0,-4 3 0,5-3 1,-9 7-1,5-5 0,-5 3 1,-1 0-1,0-1 1,-17-8-1,28 20 1,-28-20-1,22 19 2,-22-19-3,15 16-1,-15-16-3,15 19-10,-15-19-18,0 0-2,0 0 1,0 0-1</inkml:trace>
  <inkml:trace contextRef="#ctx0" brushRef="#br0" timeOffset="1804">727 2407 19,'0'0'30,"0"0"-1,0 0 1,-14-26-18,14 26-5,0 0-1,0 0-2,0 0 0,0 0-1,0 0 0,0 0 0,10 24-1,-10-24 0,-2 26 0,2-7-1,-4-1 0,0 3-1,1-3 1,-1 1-1,2-2 0,2-17 0,-2 22 0,2-22 0,0 0 0,10 17 0,-10-17 1,18-4-1,-18 4 0,25-8 0,-25 8 0,29-5 0,-12 1 0,0 2 0,0 6 0,0-2-1,-1 2 1,-16-4 0,28 7 0,-28-7-1,25 11 0,-25-11-2,17 9-1,-17-9-4,0 0-13,0 0-12,18-3 1,-18 3-1</inkml:trace>
  <inkml:trace contextRef="#ctx0" brushRef="#br0" timeOffset="2331">949 2296 17,'0'0'27,"0"0"0,0 0-2,0 0-16,-2 22-2,2-22-2,0 39-1,-2-11 0,6 9-1,-6 2 0,4 9-1,-6 4-1,4 2-1,0-2 1,0 0-1,0-8 0,2-1 0,-2-10 0,2-3 0,1-8 0,1-3 0,0-2-1,-4-17-6,0 0-24,0 0 1,0 0-2,0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5:50.81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114 16 12,'0'0'28,"0"0"0,0 0-7,0 0-10,0 0-3,0 0-3,0 0-1,0 0 0,0 0-1,-9-16-1,9 16 0,0 0 0,0 0-1,0 0-1,0 0 1,0 0-1,0 0 0,0 0 0,0 0 0,0 0 0,-1 18 0,1-18 0,0 0 1,0 0-1,0 0 0,6 19 0,-6-19 0,-1 17 1,1-17-1,0 0 1,-4 22-1,4-22 0,0 21 0,0-21 0,0 20 0,0-20 0,2 23 0,-2-23 0,2 26 0,-2-26-1,-2 30 2,2-30-1,0 32 0,0-32 0,0 32 0,0-16 0,0 1 0,0-17 0,2 32 0,-1-15-1,-2 0 1,2 1 0,-2 1 0,1 0 0,-2 1 0,0-1 0,1 0 0,-1-1 0,0 3 0,2-4 0,0 2 0,-3-1 1,4 3 0,-1-1 0,0 3-1,0-3 1,0 3 0,0-1 0,0 1-1,0-1 0,-1-1 0,-1-1 0,2 1 0,-2-2 0,1-1 0,1 3-1,-2-4 1,2-1 0,0 3 0,-2 2 0,2-3 0,-2 1 0,2 2 0,-1-3 0,-1 7 0,0-8 0,1 1-1,1-18 1,-2 32 0,2-15 0,0-17 0,0 30 0,0-30 0,-2 33 0,4-14 0,-2 4-1,0-3 1,0 1 0,-2-1 0,2 3 0,-1-3 0,1-1 0,0 0 0,-2-2 0,0-1 0,2 3 0,0-2 0,0-17 0,-2 32 0,1-15 0,1-17 0,-2 28 0,2-28 0,-2 30 0,2-30 0,-1 26 0,1-26 0,-2 26 0,2-26 0,-2 30-1,2-30 1,-1 28 0,1-28 0,-2 28 0,2-28 0,-2 24 0,2-24 0,-2 30-1,2-30 1,2 30 0,-2-13 0,0 2 0,0-3 0,2 1 1,-2 0-1,0-17 1,0 28 0,0-28-1,-2 28 1,2-28-1,-2 24 0,2-24-1,0 25 1,0-25 0,0 24 0,0-24 0,0 24 0,0-24 0,-1 27 0,1-27 0,0 28 0,0-12 0,0-16 0,-2 29 0,2-29 0,-2 29 0,2-29 0,-1 32 0,1-32 0,-2 32 0,2-15 0,-2 2-1,1-1 1,-1-1 0,0 0 0,2 0 0,-2 1 0,2 1 0,0-2 0,0 2 0,0-1 0,2 1 0,-4 2 0,2-1 0,0 1 0,0-3 0,-1 3 0,-1-2 0,0 3 0,1 1 0,1-3 0,-2 1 0,2 1 0,0 1-1,-2-1 2,2 1-1,0-3 0,0 1 0,0-3 0,0 1-1,0-19-4,0 23-25,0-23-1,0 0 0,-17-14-2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2:35.42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137 61 22,'-22'-6'29,"22"6"0,0 0-7,-19-2-12,19 2-3,0 0-1,0 0-1,0 0 0,0 0-1,0 0-1,0 0 0,17-9-1,-17 9 0,23-11-1,-23 11 0,33-17 0,-11 9-1,1 5 0,1-3 0,0 6 0,0 2 0,-3 0 0,-3 5 0,-18-7 0,26 26 0,-26-26 0,10 34 0,-14-15 0,-2-1 0,-5 3 1,-2-1-1,-2-3 1,-3 0-1,18-17 1,-32 28-1,32-28 0,-24 19 0,24-19 0,0 0 0,-19 16-1,19-16 1,0 0 0,0 0 0,0 0 0,21 17 0,-21-17 0,22 15 1,-22-15-1,24 24 1,-24-24 0,23 32 0,-16-15 0,-1 0 0,-3 1 1,-1 1-3,-2 0 3,-5-3-2,5-16 1,-19 32 0,19-32-1,-30 21 1,12-14 0,-5 1-1,-1-6 1,2-1 0,-2 1-1,1-4 0,1 2 0,1 4 0,3-2 0,-1-4-3,19 2-4,-39 11-24,39-11-4,-20 4 1,20-4-1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3:29.35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-1 199 9,'0'0'27,"0"-20"-11,0 20 0,0 0-5,0 0-1,9-25-1,-9 25-3,0 0 0,0 0-1,0 0 0,0 0-1,0 0 0,0 0 0,0 0-1,0 0 0,0 0-1,21 12 1,-21-12-1,0 0 0,22 7 0,-22-7-1,24 9 0,-3-3 1,-1-2-2,6 1 1,-1-1 0,5 2 0,-2-3 0,1 1 0,1 3 0,-2-3-1,-2 2 1,0-1-1,-1 5 1,-1-5-1,-3 3 0,-1 1 0,1-5 1,-3 1-1,-1 3 0,0-3 0,-17-5 1,30 8-1,-30-8 1,26 5-1,-26-5 1,18 6-1,-18-6 1,0 0-1,21 6 1,-21-6-1,0 0 1,0 0-1,0 0 0,0 0 1,0 0 0,0 0-1,0 0 0,19-6 0,-19 6 1,0 0-1,7-22 1,-7 22-1,11-25 0,-11 25 0,19-29 1,-6 8-1,2-1 0,-2-1 0,4 3 0,0-4 1,-1 1-1,-1 3 0,-2 1 0,-1 3 0,-12 16 0,18-25 0,-18 25 0,0 0 1,17-20-1,-17 20 0,0 0 0,0 0 0,0 0 0,17 2 0,-17-2 0,0 0 0,13 24 0,-13-24 0,15 32 0,-8-14 0,1 3 0,-1-1 0,3 2 0,-3 3 0,2-1 0,-1 0 0,1-5 0,-1 1 0,-1-1 0,2-2 0,-9-17 0,19 26 0,-19-26 1,17 16-1,-17-16 0,18 10-1,-18-10 2,19 2-1,-19-2 0,19-8 0,-19 8 0,22-20 1,-22 20-1,21-26 0,-10 7 1,0-2-1,4 1 0,-4-2 0,2 3 0,-2 0 0,1-1 1,-12 20-1,22-28 0,-22 28 0,17-22 0,-17 22-1,0 0 1,20-21 0,-20 21 0,0 0 0,0 0 0,19-5 0,-19 5 0,0 0 0,13 16 0,-13-16 0,8 28 0,-5-11 0,1 0 0,2 1 0,-5 3 0,5-4-1,-6-17 1,11 28 1,-11-28-1,10 18 0,-10-18-1,0 0 1,22 2 0,-22-2 0,17-9 0,-17 9 0,20-23 0,-8 5 0,-1 1-1,0-3 2,0-1-1,2-3 0,-2-2 0,1 3 0,-1 5 0,0 1 0,-11 17 0,19-22 1,-19 22-1,0 0 0,20-10-1,-20 10 1,0 0 0,0 0 0,19 19 0,-19-19 0,11 26-1,-5-9 1,-3 1 0,3 7 1,-2-1-2,-1 4 1,-1 0 0,0-2 0,0-4 0,0 1 1,0-3-2,-2-20 1,5 28 1,-5-28-1,0 0 0,11 20 1,-11-20-1,0 0 0,0 0 0,23 12 0,-23-12 0,0 0 0,22 3 0,-22-3 0,19 4 0,-19-4 0,22 2 0,-22-2 1,23 0-1,-23 0 0,28 0 0,-28 0 0,26 0 0,-26 0 1,26 2-1,-9-4-1,-17 2 1,33 2 0,-16-2 0,4 0 0,-5 0 0,3 0 0,3 0 0,-1 0 0,0 0 0,1-2 1,2-2-1,2 0 0,2-1 1,4-1-1,0 1 0,3-1 1,3-1-1,-1-3 0,2 3 1,4-1-1,-4 3 0,4-1 0,-2 1-1,-4-3 1,1 5 0,-1 3-1,-2 0 1,-5 0 0,4 1 0,-4 1 0,0 2 0,1 0 0,-1 1 0,4-3 0,-1-2 1,1 2-1,0 0 0,3 0 0,0-2 0,2 2 0,1-4 0,-3 2 0,2-2 0,-2 4 0,-3-4 0,-2 2 1,-2 2-1,-4-2 0,-2 0 0,-4 3 0,1-1 0,-2 0 1,-1 2-1,1-2 0,-2-2 0,0 0 0,-1 2 0,-16-2 0,30 1 0,-30-1 1,23-1-1,-23 1 0,16 0-1,-16 0 1,0 0 1,0 0-1,17 0 0,-17 0 0,0 0 0,0 0 0,0 0 0,0 0 0,0 0 0,0 0 0,0 0 0,0 0 0,0 0 0,-5 26 0,5-26 0,-10 22 0,10-22 0,-9 34 0,7-18 0,0 5-1,0-3 2,2-1-2,2 2 2,2-2 0,-4-17-1,9 24 1,-9-24 0,0 0-1,25 22 1,-25-22 0,18 9-1,-18-9 0,23 6 1,-23-6-2,26 4 1,-26-4 0,28-2 0,-28 2 0,26-9 0,-26 9-1,26-13 1,-26 13-1,22-21 0,-22 21 1,15-28-1,-15 28 1,13-28-1,-9 10 1,-4 18-1,9-32 2,-9 32-1,6-28 0,-6 28 0,2-24 0,-2 24 0,-2-23 0,2 23 0,-6-22 0,6 22 0,0 0 0,-13-22 0,13 22 0,0 0-1,-20-19 1,20 19 0,-21-4 0,21 4 0,-22-5 0,22 5 0,-28 0-1,28 0 0,-32 13-1,32-13-2,-33 17-3,27 7-12,-18-17-19,18 10 0,6-17 0,0 0 3</inkml:trace>
  <inkml:trace contextRef="#ctx0" brushRef="#br0" timeOffset="8288">4322 182 3,'0'0'29,"0"0"1,0 0-7,26 8-9,-26-8-3,4-19-4,-8 1 0,4 18-2,4-32 0,-2 15-2,-8-3 0,2 3-1,-5-2-1,9 19 1,-24-22-2,24 22 1,-30-13 0,11 15-1,3 1 1,-1 5-1,-2 3 1,2 4-1,1 4 0,1 1 0,2 4 0,1 2 0,1 2 1,2-4-1,3 4-1,4-3 2,4-1-1,2 0 0,5-3 0,2-5 0,-11-16 0,32 26 0,-13-16 0,1-7 1,3-4-1,-1-3 1,1-4-1,-1-3 1,-2-2 0,-3-4 0,0-3 0,-2 3-1,-15 17 0,21-30 1,-21 30-1,11-22 1,-11 22-1,0 0 0,0 0-1,0 0 1,17 19 0,-14-1 1,1 3-1,2 3 0,-3 0 0,3 2 0,-2 0-1,1 0 1,1 2-2,-6-28-4,17 41-20,-17-41-8,9 30-1,-9-30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2:45.148"/>
    </inkml:context>
    <inkml:brush xml:id="br0">
      <inkml:brushProperty name="width" value="0.05292" units="cm"/>
      <inkml:brushProperty name="height" value="0.05292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951 711 25,'-14'-16'29,"14"16"1,-8-17-13,8 17-6,0 0-2,0 0-2,0 0 0,0 0-1,0 0 0,17-2-1,-17 2-1,0 0-1,0 0-1,0 0 0,0 0-1,0 0 0,0 0-1,0 0 1,0 0 0,0 0-1,0 0 1,0 0-1,0 0 0,0 0 0,0 0 0,-15 20 0,15-20 0,0 0-1,-4 28 1,4-28 0,0 22 1,0-22 0,0 30 0,0-30 0,2 34 0,2-18 0,-4-16 0,4 34-1,-3-16 0,1 1 0,0-1 0,2 3 0,-2-1 0,1-1 0,-1-3-1,2 5 1,0-1 0,0 1 0,-3-5 0,-1-16 0,6 28 0,-2-11 0,-2 0 0,-2-17 0,3 18 0,-3-18 0,4 17 0,-4-17 0,0 0 0,0 0 0,0 0 1,4 17-1,-4-17 0,0 0 0,0 0 1,0 0-1,0 0 0,0 0 0,0 0 1,0 0-1,0 0 0,0 0 0,0 0 0,0 0 0,0 0 1,-17-2-1,17 2-1,0 0 1,0 0 0,-19 7 0,19-7 0,-18 6 0,18-6 0,-19 18 0,19-18 0,-26 21 0,26-21 0,-30 24 1,30-24-1,-26 31 0,13-14 0,13-17 0,-23 26 0,23-26 0,-16 30 0,16-30 0,-12 22 0,12-22 0,-7 19 0,7-19 0,-2 16-1,2-16 1,0 0 1,8 17-1,-8-17 0,0 0 0,18 15 0,-18-15 1,23 15-1,-23-15 0,29 13 0,-10-8 0,0 1 0,-1 1 0,1 3 0,0-3 0,-1 0 0,-1 1 0,-17-8-1,28 18 1,-28-18 0,19 21 0,-19-21 0,0 0 0,0 0 0,11 20 0,-11-20 0,0 0 1,0 0-1,-17 13 0,17-13 0,0 0 0,-26 22 0,26-22 0,-26 17 0,9-8 0,0 3 0,1-3 0,-1 0 0,17-9 0,-30 19 0,30-19 0,-21 15 0,21-15 0,0 0 0,-18 18 0,18-18 0,0 0 0,0 0 0,0 19 0,0-19-1,0 0 1,18 18 0,-18-18 0,23 8 0,-23-8 0,28 13-1,-11-10 1,-1-1 0,1 2 1,0 1-2,0 1 1,-17-6 0,30 13 0,-30-13 0,20 7 1,-20-7-1,0 0 0,19 13 0,-19-13 0,0 0 0,0 0 0,-2 19 0,2-19 0,-11 19 0,11-19 0,-19 13 0,19-13 0,-28 14 0,28-14 0,-32 17 0,32-17 0,-28 9 0,28-9 1,-26 13-2,26-13 2,-16 10 0,16-10-1,0 0 0,-14 16 1,14-16-1,0 0 0,0 0 0,2 19 0,-2-19 0,0 0 0,0 0 0,0 0 0,0 0 0,0 0 0,15 18 0,-15-18 0,0 0 0,10 17-1,-10-17 1,9 19 0,-9-19 0,6 24 0,-6-24 0,7 24 0,-7-24 0,6 33 0,-6-16 0,1 0 0,3 3 0,-2-1-1,-2 3 1,2-2 0,0 3 0,0-1 0,0-2 0,-2 1 0,0 1 0,1 2 0,-2-3 0,1 1 0,0-2 0,0 3 0,0-1 0,0 0 0,1-1 0,-2-5 0,2 3-1,-1-2 1,0 3 0,0-20 0,-1 31 0,1-31 0,-4 26 0,4-26 0,-2 28 0,2-28 0,-2 19 0,2-19 0,-2 17-1,2-17 2,0 0-2,0 0 1,2 16 1,-2-16-1,0 0 0,0 0 0,0 0 0,0 0 0,0 17 0,0-17 0,0 0 0,0 0 0,0 0 0,0 0 0,0 0-1,0 0 1,0 0 0,0 0 0,0 0 0,0 0 0,0 0 0,0 0 0,0 0 0,0 0 0,0 0 0,0 0 0,0 0 0,0 0 1,0 0-1,0 0-1,0 0 2,0 0-1,0 0 0,0 0 0,0 0-1,0 0 1,0 0 0,0 0 0,0 0 0,0 0 0,0 0 0,0 0 0,17 4 1,-17-4-2,0 0 1,0 0 1,0 0-1,22 2 0,-22-2 0,17-2 0,-17 2 0,21-2 0,-21 2 0,22-4 0,-22 4 0,24-4 0,-24 4 0,28 0 0,-11-1 0,0-1 0,2 0 0,-3-2 0,1 6 0,0-2 0,2 0 1,-19 0-1,26 2 0,-26-2 0,26 0 0,-26 0 0,28 0 0,-28 0-1,28-4 2,-28 4-2,30-2 1,-30 2 0,26 4 0,-26-4 0,26 2 0,-26-2 0,26 2 0,-26-2 0,26 2 0,-26-2 0,26-4 0,-26 4 0,23 0 0,-23 0 0,24-2 0,-24 2 0,24-2 0,-24 2 0,26 2 0,-26-2 0,23 2 1,-23-2-1,26 0 0,-26 0 0,30 0 0,-30 0 0,26 0 0,-7 2 0,-19-2 0,31 2 0,-31-2 0,30 3 0,-30-3 0,30 4 0,-13-2 0,0-4 0,-1 4 0,1 2 0,-17-4 0,30 5 0,-30-5 0,32 2 0,-32-2-1,30 6 2,-30-6-2,28 5 1,-28-5 1,30 0-1,-14 2 0,-16-2-1,30 2 2,-30-2-1,30-2 0,-30 2 0,28 6 0,-28-6 0,30 3 0,-30-3 0,30 4 0,-30-4 0,32 4 0,-32-4 0,33 2 0,-14-4 0,1 2-1,-1 0 1,0 0 1,-1 0-1,1 2 0,0-1 0,-3-1 0,-16 0 0,28 6 0,-28-6 0,32 6 0,-32-6 0,30 7 0,-13-5 0,2 0 0,-3 1 0,1 1 0,2-2 0,-19-2 0,33 2 0,-16 0 0,2-1 0,-19-1 0,33 6 0,-12-6 0,0 4 0,-3-2 0,1-1 0,-2 1 0,1 0 0,-1-4 1,2 4-1,-19-2-1,26 2 1,-26-2 1,26 4-1,-26-4 0,19 2 0,-19-2 1,17-2-1,-17 2 0,0 0 1,16-2-1,-16 2 0,0 0 1,19-17-1,-19 17 0,0 0 0,9-22 0,-9 22 1,6-22-1,-6 22 0,2-26 0,-2 26 0,2-32 0,-2 14 0,1-3 0,-1 1 0,0-3 0,0 1 1,2-4-1,0 2 0,-2-4 0,2 2 0,0 6 0,0-4 0,2 0 0,-3-1 0,3 1 0,-2-2 0,4 4 0,-1-2 0,-1-2 1,0 2-2,-1 2 2,1-4-2,0 5 1,0 1 1,-3-2-1,3-1 0,0 5 0,-2-3 0,3 5 0,-5 16 0,10-28 0,-10 28 0,7-23 0,-7 23 0,0 0 0,0 0 0,8-18 0,-8 18 0,0 0 0,0 0 0,0 0 0,0 0-1,0 0 2,0 0-1,0 0 0,0 0 0,0 0 1,-6-19-1,6 19 0,0 0 0,-19-16 0,19 16 0,-24-15-1,24 15 1,-30-17 0,13 10-1,1-6 1,-3 5 0,0-3-1,19 11 1,-28-17 0,28 17-1,-24-9 1,24 9 0,-20-11 0,20 11 0,0 0 0,-21-6 0,21 6 0,0 0 0,0 0 0,0 0 0,0 0 0,-9-18 0,9 18 0,0 0 0,0 0 0,17-19-1,-17 19 1,22-11 0,-22 11 0,39-15 0,-16 10-1,3-3 1,-2-1 1,2 5-1,0-1 0,-2-1 0,1 3 0,-9-1 0,1 2 0,-17 2 0,26-4 1,-26 4-1,17-5 0,-17 5 0,0 0 0,0 0 1,13-17-1,-13 17 0,0 0 0,-9-19 0,9 19 0,-17-20 0,17 20 0,-28-24 0,9 11 0,1 2 0,-3-2 0,1 0 0,-3 0 0,1 3 0,3 1 0,-1 4 0,20 5 0,-28-13 0,28 13 0,-21-11 0,21 11 0,0 0 0,-20-13 0,20 13 0,0 0-1,0 0 1,0 0 0,0 0 0,20-19 0,-20 19 0,28-9 0,-9 1 0,1 1 0,3 3 0,1 0 0,0-1 0,2-1 0,-3 4 0,1-1 0,-3-1 0,1 2 0,-5 0 0,0-3 0,-17 5 0,20-4 0,-20 4 0,0 0 0,0 0 0,15-20 1,-15 20-1,0 0 0,-15-25 0,15 25 0,-22-16 0,22 16 0,-30-24 0,9 14 0,1-1 0,-1 0 0,1 0 0,-1-6 0,3 4 0,-1 4 0,19 9 0,-30-26 0,30 26 0,-22-17 0,22 17 0,-21-9 0,21 9 0,0 0 0,0 0 0,0 0 0,0 0 0,-11-19 0,11 19 0,0 0 0,22-9 0,-22 9 0,26-11-1,-7 5 1,2 6 0,1 0 0,0 0 0,3-1 0,-1-1 0,-2 5-1,3-1 1,-5-2 0,-3 0 1,0-2-1,-17 2 0,22 2 0,-22-2 0,0 0 0,0 0 1,0 0-1,0 0 0,0 0 0,0 0 0,4-20 0,-4 20 0,-9-19 0,9 19 0,-10-27 0,10 27 1,-9-32-1,3 15 0,1-1 0,1-3 0,0 1 1,1-2-1,1 1 0,0-3 0,-2 0 0,2-2 0,2 0 1,0 4-3,-2-4 2,4 2-1,-2-2 0,0 3 0,2-1 0,0 4 1,-2 1-1,2-3 1,0 0 1,-2-1-1,2 3 0,1-4 0,-1 0 0,0 0 0,-2-4 0,2 4 0,0 0 1,0-1-2,-1 1 2,-1 2-1,0-2 0,0 0 0,2-6 1,-2 2-1,0-1 0,2-1 0,-2 0 0,0 2 0,2 2 1,0 6-1,-2 20 0,0-28 0,0 28 1,-4-20-1,4 20 0,0 0 0,0 0-1,0 0 1,0 0 0,-18-8 1,18 8-1,0 0 0,-23 8 0,23-8 0,-24 7 0,24-7 0,-26 9 1,9-3-1,-2 3 0,2-5 0,-1 1 0,-3-1 0,-1 4 0,1-8 0,-3 3 0,4 1 0,1-4-1,-3 4 1,3-4 0,2 0 0,0 2 0,0 1 0,17-3 0,-29 6 0,8-4 0,4 0 0,-1 3 0,-3-1 0,4 0 0,-1-3 0,-1-2 1,2 2-1,17-1 0,-32 4 0,16-8 0,-1 8 0,0-4 0,0 0 0,-1 2 0,1-4-1,-2 2 1,0 0 1,-1 0-1,-1-4-1,-1 4 1,1 0 0,-1-5 0,1 7 1,-1-6-1,2 4-1,-3 0 2,3 0-1,-3-2 0,1 2 0,1 2 0,-1-4 0,-2 2 0,1 2 0,-1-2 0,0 0 0,1 2 0,-3-4 0,0 2-1,0 6 2,-2-5-1,2-1 0,-2-1 0,0 1 0,0 0 0,0 0 0,0 0 0,2-4 0,1 0 0,-1 2 0,2 2 0,0-3 0,-1-1 0,1 4 0,2-4 0,-1 0 0,-1 4-1,0-3 1,1-1 0,1 6 1,0-4-1,1 0 0,1-2-1,1 1 2,0 3-1,1-2 0,1 0 0,0-4 0,0 6-1,17 0 1,-35 0 0,35 0 0,-36-5 1,18 7-1,-1-4 0,0 2 0,1-4 0,1 4 0,17 0 0,-30 0 0,30 0 0,-24 6-1,24-6 1,-28 9 0,28-9 0,-28 7 0,28-7 0,-28 12-1,28-12 1,-28 9 0,28-9 0,-23 7 0,23-7 0,-18 13 0,18-13 0,0 0 0,-21 17 0,21-17 0,0 0 0,-9 19-1,9-19 1,-2 18 0,2-18 0,0 21 0,0-21-1,0 24 2,0-24-1,0 28 0,0-28 0,2 25-1,-2-25 1,4 28 0,-1-9 0,-3-19 0,8 28 0,-3-12 0,-1 1-1,-4-17 1,8 32 0,-8-32 0,5 26 0,-5-26 0,6 28 0,-6-28 0,3 27 0,1-10 0,-4-17 0,4 30 0,-4-30 0,7 31 0,-7-31-1,6 34 1,-6-34 0,6 33-1,-3-16 2,1 1-1,-2 1 1,0-1 0,0-1-1,0 0 2,-2 1-2,0-18 2,1 32-3,1-13 1,-2-1 0,0-1 0,2 1 0,-2 1 0,0-1 0,0-1-1,0 0 0,0-17-1,-2 24-2,2-24-7,0 17-22,0-17-4,0 0 0,-18-17-1</inkml:trace>
  <inkml:trace contextRef="#ctx0" brushRef="#br0" timeOffset="7607">3070 188 10,'0'0'14,"0"0"-3,22-4 0,-22 4-2,0 0 0,0 0-2,23-9-1,-23 9 0,0 0-1,0 0 0,24-15 0,-24 15-1,0 0 1,17-9-1,-17 9-1,0 0 1,24 5-1,-24-5 0,0 0 0,21 0-1,-21 0 0,16-3 1,-16 3-1,23-8 0,-23 8 0,20-7 0,-20 7 0,25-13 0,-25 13 0,20-6-1,-20 6 1,17-3-1,-17 3 1,19 0-1,-19 0 0,18 3 0,-18-3 0,21 2 0,-21-2 0,18 4-1,-18-4 0,23 2 1,-23-2-1,19 5 1,-19-5 0,26 6-1,-26-6 0,30 5 1,-30-5 0,28 8-1,-28-8 1,31 7-1,-31-7 1,30 6-1,-30-6 1,28 3-1,-28-3 0,26 6 0,-26-6 0,25 7 0,-25-7 0,22 12 0,-22-12 1,20 7-1,-20-7 0,25 7 0,-25-7 1,26 6-1,-26-6 1,24-4-1,-24 4 1,26 0-1,-26 0 0,23-3 1,-23 3-1,22-2 1,-22 2-1,21-4 0,-21 4 0,24 0 0,-24 0 0,22 2 0,-22-2 0,21 0 0,-21 0 1,20 2-1,-20-2 0,0 0 1,17-4-1,-17 4 0,0 0 0,0 0 0,17-2 0,-17 2 0,0 0 0,17 0 0,-17 0 1,16 4-2,-16-4 1,19 4 0,-19-4 0,23 0 0,-23 0 0,18 3 1,-18-3-1,17-2 0,-17 2 1,0 0-1,0 0 0,0 0 0,17 0 1,-17 0-1,0 0 1,0 0-1,0 0 0,0 0 1,5-16-1,-5 16 1,0 0-1,6-19 0,-6 19 1,7-22-1,-7 22 0,12-19 1,-12 19-1,15-27 0,-15 27 0,20-23 0,-20 23 0,21-24 1,-21 24-2,18-26 2,-18 26-1,0 0 0,19-22-1,-19 22 2,0 0-1,0 0 0,0 0-1,17-8 1,-17 8 0,0 0 0,0 0 0,17 12 0,-17-12 0,0 0 0,16 16 0,-16-16 0,15 19 0,-15-19 0,13 26 0,-3-8 0,-1 1-1,0-1 1,1 5 0,-1 1 0,0-2 0,4 2 0,-3 0 0,-1-5 0,2 1 0,-1-3-1,-10-17 1,16 28 0,-16-28 0,13 20 0,-13-20 0,0 0 1,17 8-1,-17-8 0,0 0 0,0 0 0,21-6 0,-21 6 0,11-17 0,-11 17 0,11-16 1,-11 16-1,15-26 0,-6 9 0,-1-1 0,-8 18-1,15-34 2,-4 12-1,-3 1 0,1-1 0,0-2 0,-9 24 0,19-33 1,-19 33-1,19-32 0,-19 32 0,18-17 0,-18 17 0,19-3 0,-19 3 0,0 0 0,17-2-1,-17 2 1,0 0 0,0 0 0,0 0 0,18 22 0,-18-22-1,8 24 1,-3-5 0,-3 3 0,6 2 0,-5 4 0,5-8 0,-4 3 0,-1-3 0,3-1 0,-6-19 0,9 22 0,-9-22 0,0 0 0,17 19 0,-17-19 0,0 0 0,19-2 0,-19 2 0,0 0 0,22-15 0,-22 15 0,17-26 0,-17 26 1,17-35-1,-8 10 0,4 3 0,-3-2 0,3 5 0,-2-5 0,0 6 0,0 1 0,-11 17 0,21-20 0,-21 20 0,17-13 0,-17 13 0,0 0 0,16-11-1,-16 11 1,0 0 0,0 0 0,19 5 0,-19-5 0,0 0 0,11 32 0,-5-16-1,-2 5 2,-1 1-2,5 8 1,-5-2 0,3-1 0,-2-1 0,-2-3 0,1-7 0,-3-16 0,8 30 0,-8-30 0,0 0 1,11 22-1,-11-22 0,0 0 0,0 0 0,21 17 0,-21-17 0,0 0 0,22 9 0,-22-9 0,19 0 0,-19 0 0,18 4 1,-18-4-1,25 2 0,-25-2-1,26 2 1,-8 0 0,-18-2 1,30 5-2,-13-3 1,0 0 0,0 2 0,-17-4 0,31 1 0,-14 1 0,0-2-1,0 4 2,3-4-1,-1 2 0,0-2 0,-1 2 0,3-4 0,-3 2 0,1 0 0,-2 0-1,0 0 1,0 2 0,-17-2 0,29 3 0,-29-3 0,30 2 0,-30-2 0,30 6 0,-30-6 0,30 2 0,-30-2 1,30 0-1,-30 0 0,30 3 0,-30-3 0,26-1-1,-26 1 1,30-2 0,-30 2 0,30 3 0,-14-3 1,-16 0-1,30 0 0,-30 0 0,32 6-1,-32-6 1,24 0 1,-24 0-2,23 6 1,-23-6 0,22-2 0,-22 2 0,22-2 0,-22 2 1,23 0-1,-23 0-1,22-6 2,-22 6-1,21 2 0,-21-2 0,18-4 0,-18 4 0,17-3 0,-17 3 0,17-4 0,-17 4-1,24-11 2,-24 11-1,32-11 0,-13 3 0,-1 1 0,3 1 0,-2 1 0,-1-1 1,-18 6-1,28-4 0,-28 4 0,21-1 0,-21 1 0,0 0 0,17 1-1,-17-1 1,0 0 1,0 0-1,0 0 0,0 0 0,16 2-1,-16-2 1,0 0 0,0 0 0,19 0 0,-19 0 0,0 0 0,0 0 0,19-2 0,-19 2 0,0 0 0,16 0 0,-16 0 0,0 0 0,21 4 0,-21-4 0,0 0 0,19-2 0,-19 2 0,0 0 0,16-3 0,-16 3 0,0 0 1,0 0-1,0 0 0,0 0 0,17-12 0,-17 12 1,0 0-1,0 0 0,0 0 0,0 0-1,0 0 1,0 0 0,0 0 0,0 0 0,0 0 0,0 0 0,0 0 0,0 0 0,0 0 0,0 0 0,-3 17 0,3-17 0,-4 17 0,4-17 0,-2 20 0,2-20 0,0 26-1,0-26 1,2 28 0,-2-28 0,7 30 0,-7-30 0,10 26 0,-10-26 0,15 24-1,-15-24 1,18 18 0,-18-18 1,21 13-2,-21-13 1,22 15 0,-22-15 0,24 8 0,-24-8 1,25 7-2,-25-7 2,26 4-1,-26-4 0,26-2 0,-26 2 0,24-2 0,-24 2 0,23-5 0,-23 5 0,20-6 1,-20 6-2,21-11 1,-21 11 0,20-13 0,-20 13 1,19-17-1,-19 17 0,17-20 0,-17 20 0,13-21 0,-13 21 0,9-22 1,-9 22-1,4-28 0,-4 28 0,-2-24 0,2 24 0,-6-26 0,6 26 0,-9-28 0,9 28 0,-15-26 0,15 26 0,-19-33 0,19 33 0,-22-24 0,22 24 0,-24-19 0,24 19 0,-23-13 0,23 13 0,-24 2-1,24-2 1,-26 6 0,26-6 0,-30 16 0,11-4 0,3 4-1,-3-1 0,-2 5 1,-1 1-1,1 3-1,-1-5-1,7 5-3,-9-15-4,28 19-19,-4-28-9,-12 26 0,12-26-1</inkml:trace>
  <inkml:trace contextRef="#ctx0" brushRef="#br0" timeOffset="12087">2992 2832 24,'0'0'22,"0"0"-5,16-9-1,-16 9-4,0 0-4,0 0-1,0 0-2,0 0-1,0 0 1,17 0-1,-17 0 0,17 2 1,-17-2-1,20 7-1,-20-7 1,25 6-2,-25-6 0,24 7 0,-24-7 0,28 8-1,-11-4 1,1-4 0,1 1-1,0-2 0,5 1 1,-3-4-1,1 2 1,0-2-1,1 1-1,-1 1 1,1 2-1,-3 0 1,3 0-1,-3 0 1,2 2-1,3-1 1,-3 3-1,1 0 1,-3-4-1,2 0 1,1 2-1,-3 0 1,1-4-1,-2 2 0,1 0 1,-1 0-1,1 0 0,-1 2 0,1-2 0,1 0 1,1 1-1,-1 1 1,3-2-1,0-2 0,1 2 0,1-1 0,-2 1 1,2 0-1,0-2 0,2 0 0,-1 4 0,1 0 0,1-2 0,3 1 1,0 1-1,0 0 0,1-2 0,-1 2 0,2-2 0,-1 0 0,-1-4 0,0 4 0,-1 0 0,3 0 0,-2 0 0,-1-2 0,1 2 0,0 0 1,3 0-1,-1 0 0,3-1-1,-1-1 2,3 2-1,-4-2 0,5 0 0,-3 2 0,-4 0 0,3-2 0,-1 2 0,-3 0 1,4-4-1,-3 3 0,-1 2 0,3-2 0,1-3 0,-1 0 0,3 2 0,1 0 0,0 1 0,0-3 0,2 0 0,0 0 0,-3 4 1,1-1-1,-4 1 0,-1-4 0,0 2 0,1 2 0,-3 0 0,-1 0 0,5-2 0,-4 0 0,3 1 0,-1 1 0,-1 0-1,1 0 1,-2 0 0,-1 1 0,-5-1 0,4 0 0,-4 0 0,-1 2 0,-1-2 0,-2 0 0,1 0 0,-3 0 1,-1-2-1,-2 4 0,0 2 0,-17-4 0,29-2-1,-29 2 1,27 0 0,-27 0 0,22 0 0,-22 0 1,21-5-1,-21 5 0,18-4 1,-18 4-2,0 0 2,0 0-1,23-6 0,-23 6 0,0 0 0,0 0 0,0 0 0,0 0 1,0 0-1,0 0 0,0 0 0,0 0 0,0 0 0,0 0 0,0 0 0,0 0 0,0 0 0,0 0 0,0 0 0,0 0 0,0 0 0,0 0 0,5 17-1,-5-17 1,-5 18 0,5-18 0,-6 26 0,6-26 0,-4 23 0,4-23 0,-3 24 0,3-24-1,5 22 1,-5-22 0,0 0 0,17 21 0,-17-21 0,22 18 0,-5-10 0,-17-8 0,32 13-1,-12-8 1,-1 3 1,3-5-1,-3-1 0,2-2 0,-3 2 0,3-2 0,-2-2 1,-1-2-1,3 1 0,-3-3 0,-1 1-1,2 1 1,-2-4 0,-17 8 1,28-18-1,-28 18 0,24-22 0,-24 22 1,13-26-1,-13 26 0,7-30 0,-7 13 0,0-1 0,-3-1 0,-1 2 0,4 17 1,-13-29-2,5 12 2,8 17-1,-20-22 0,20 22 0,-26-13 0,9 7 0,17 6 0,-34-5-1,14 6 1,-1 3 0,-3 0 0,-2 0 0,0 1-1,-2 3 1,0 1 0,2 2 0,1 2-1,-1-2 0,9 2 0,-1 0-2,8 7-4,-8-20-11,23 17-19,-5-17-1,0 0-1,0 0 4</inkml:trace>
  <inkml:trace contextRef="#ctx0" brushRef="#br0" timeOffset="14483">7298 526 1,'0'0'17,"0"0"13,0 0 0,0 0-16,0 0-4,0 0-3,13-19-2,-13 19 0,0 0-1,5-18 0,-5 18-1,-5-17 0,5 17-2,0 0 1,-23-21-1,23 21 0,-20-13 0,20 13 0,-23-5 0,23 5 0,-22-2 0,22 2 0,-22 6-1,22-6 1,-21 13-1,21-13 0,-21 20 1,12-3-1,9-17 0,-17 31 0,10-12 0,1 1 0,3 1 0,1-1 0,0 2 0,4-3-1,1-2 1,3-1 0,-6-16 0,17 28 0,-17-28 1,24 21-1,-24-21 0,28 11 1,-28-11-1,30 2 0,-30-2 1,32-6 0,-32 6 0,28-13-1,-28 13 1,24-20-1,-24 20 1,20-26-1,-20 26 1,14-26-1,-14 26 0,7-25 0,-7 25 1,4-16-1,-4 16 0,0 0-1,0 0 2,0 0-2,0 0 1,0 0 0,0 0 0,0 0 0,-2 24-1,4-7 2,-2-17-2,3 31 1,3-12 1,0 3-1,-3 2 1,3-2 0,1-3 0,-1-1-1,2 1 1,-3-2 0,1 1-1,-6-18 0,9 21-1,-9-21-1,9 26-4,-9-26-18,0 0-12,0 0 1,-9 16-2</inkml:trace>
  <inkml:trace contextRef="#ctx0" brushRef="#br0" timeOffset="15932">7158 2253 20,'0'0'31,"0"0"0,0 0-11,-21-7-10,21 7-4,0 0-1,0 0-1,0 0 0,15 26-1,-15-26 1,11 37-1,-5-11-1,1 9 0,-1 4 0,-1 8-1,1-1 0,0 2 0,-1-3-1,-1-2 0,2-1 0,-3-5 0,3-5 0,-2-6 0,1-4 0,-1-5 0,-4-17 1,6 24-1,-6-24 0,0 0 1,0 0-1,0 0 1,0 0 0,0 0-1,0 0 1,0 0-1,1-22 0,-1 22 1,4-28-1,0 9 0,0 1 0,3-6 0,1 1 1,3 3-1,0 0 0,4-1 0,0 3 1,2 5-1,-17 13 0,33-13 0,-33 13 0,32 0 0,-32 0 0,28 14 0,-28-14-1,22 25 1,-10-9 0,-3 1 0,-2 0 0,1-1 0,-3 3 0,-1-2 0,-4-17 0,2 29 0,-2-29 0,-7 30 0,7-30 1,-15 22-1,15-22 1,-23 15-1,23-15 0,-28 9 0,11-7 0,-1 0 1,-3-2-1,-1 0 0,-1-2 0,-1-1 0,2 3 0,-1-2 0,5 4-3,-5-8-3,23 6-20,-24 6-10,24-6 1,-22-10-2</inkml:trace>
  <inkml:trace contextRef="#ctx0" brushRef="#br1" timeOffset="21347">349 1290 10,'0'0'29,"0"0"0,0 0-7,0 0-8,0 0-4,0 0-3,0 0-1,0 0-1,0 0 0,0 0-1,0 0-1,0 0 1,0 0-1,0 0 0,0 0 0,0 0 0,-17 8-1,17-8 0,-24 0-1,7-4-1,-4 2 1,1 2-1,-5 2 0,-1-2 0,2 6 0,0-3 0,-1 1 0,5 3 0,3 1 0,17-8-1,-26 11 1,26-11 0,0 0 0,-17 11 0,17-11 0,0 0 0,0 0 0,-2 19 0,2-19 1,-3 16-1,3-16 0,0 28 0,-2-9 0,2 1 0,-4 1 1,2-1-1,-2 2 0,1 2 0,1 2 0,-2-3 0,0-5 0,-1 1 0,5-19 0,-6 29-1,6-29 1,-5 19 0,5-19 1,0 0-1,0 0 1,0 0-1,0 0 0,0 0 1,0 0-1,0 0 0,18 2 0,-18-2 0,19-6 0,-19 6 0,24-2 1,-7 2-2,2 0 2,-3 2-1,3 4 0,0 1-1,1 1 1,1 3 0,-1 2 0,-1 0 0,0 4 0,-1 1-1,-3 3 1,0 3 1,-4 0-1,-1 0 0,-5 4 0,-3 0 0,-2-4 0,-2 2 1,-3-4 0,-3-2-1,-3-1 0,-2-2 0,13-17 1,-28 24-1,9-15 0,1-3 0,-1-1 0,-2-3 0,1-2 1,-2 0-1,1-2 0,0-5 0,3 1 0,1 1 1,17 5-1,-22-13 0,22 13-1,0 0 0,-19-10-1,19 10 0,0 0-2,0 0-2,0 0-5,0 0-18,-8 21-7,8-21 1,0 0 0</inkml:trace>
  <inkml:trace contextRef="#ctx0" brushRef="#br1" timeOffset="23903">2351 1225 1,'0'0'29,"0"0"1,0 0 0,0 0-13,0 0-5,0 0-3,0 0-3,0 0 0,0 0-1,0 0 0,-5 19-1,5-19-1,-6 30-1,-1-10-1,-3 2 0,1 4 0,-2 0-1,1 2 0,3 0 0,-2 0 0,3-2 0,2-6 0,4-20 0,-2 30 0,2-30 0,4 20 0,-4-20 0,0 0 0,17 8 0,-17-8 0,24 7 0,-24-7 0,30 4 0,-30-4 0,32 11 0,-15-6 0,-1 3 0,-16-8 0,28 13 0,-28-13 0,27 9 0,-27-9 0,28 8 0,-28-8 0,26 7 0,-26-7-1,22 7 1,-22-7-1,19 10 0,-19-10-1,0 0-2,0 0-3,18 13-10,-18-13-17,0 0 0,-13-24-1,13 24 10</inkml:trace>
  <inkml:trace contextRef="#ctx0" brushRef="#br1" timeOffset="24527">2624 1171 23,'0'0'30,"0"0"1,-6 21-12,6-21-8,-9 22-3,9-22-3,-4 41-1,0-13-1,6 7 0,-2-1-2,2 8 1,-4 1-1,2 3-1,-2 1 0,-1-1 1,-1-1-1,2-5 1,-2-2-1,3-1 0,1-4 0,0-3 0,0-4 1,3-2-1,-1-6 0,2-1 0,-4 0 1,0-17 0,5 26 0,-5-26-1,6 22 1,-6-22 0,0 19 0,0-19-1,0 0 0,2 22 0,-2-22-1,0 0-1,0 0-1,0 0-4,6 18-17,-6-18-8,0 0-2,0 0 1</inkml:trace>
  <inkml:trace contextRef="#ctx0" brushRef="#br1" timeOffset="25907">4602 665 20,'0'0'31,"-22"2"-1,22-2-10,-17-4-11,17 4 0,0 0-3,0 0 0,0 0-1,0 0 0,0 0-1,0 0-1,0 0-1,0 0-1,0 0 0,0 0 0,24-13 0,-5 11-1,0 0 0,5 0 0,0 2 0,1 2 0,-1 2 0,-2 2 0,-3 1 1,-19-7-1,20 28 1,-20-28-1,2 31 2,-5-8-2,-11-1 1,-2 0 0,-3 2 1,-3-1-2,-1-5 1,1 4-1,-1-3 0,1-4 1,22-15-2,-26 22 1,26-22 0,0 0 0,-11 17 0,11-17 0,0 0-1,18 5 1,-18-5 0,34 0 0,-12 2 0,3 2 0,-1 5-1,0-1 1,0 1 0,1 6 0,-5 5-1,-3-1 1,-2 3 0,-4 4 1,-3 0-1,-5 2 0,-6-2-1,-1-4 1,-5 2 0,-5 2 1,0-4-1,-7-3-1,-3-6 2,1 0-1,-3-2 1,-2-3-1,0-8 1,0-2-1,2-2 0,0-2 0,4 5-1,1-9-2,21 10-3,-34-11-5,34 11-21,0 0-3,0 0-1,-20 11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3:21.82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170 51 13,'0'0'30,"0"0"-2,0 0-10,-4-28-5,4 28-4,0 0-2,0 0-2,6-24 0,-6 24 0,0 0-1,0 0-1,0 0 0,0 0 0,0 0-1,0 0 1,0 0-2,0 0 1,0 0-1,0 0 0,0 0 0,2 20-1,-2-20 1,0 0-1,0 21 0,0-21 0,2 24 0,-2-24 0,1 29 0,-1-12 0,0 2 1,0-1-1,0 1 0,0 1 0,2 1 1,-4 1-2,2 0 2,2 4 0,0 0 0,-2-2 0,2 0-1,0-1 1,0 3-1,2-2 2,-3-2-3,-1-2 1,2 1 0,0 1 0,-2 0 0,2-1 0,0-1 0,0 2 1,-2 1-2,3-1 1,-1 2 0,0-4 0,-2 5-1,2-1 2,0-4-1,2-1-1,-4-3 1,3 3 1,-1-2-1,-2-17 0,4 28 0,-4-28 0,4 22 0,-4-22 0,2 22 0,-2-22 0,0 0 1,3 17-1,-3-17 0,0 0 1,0 0-1,0 0 0,0 0 1,0 0 0,0 0-1,0 0 0,0 0 1,0 0-1,0 0 0,0 0 1,0 0-1,0 0 0,0 0 0,-16-6 1,16 6-1,0 0 0,-19 4 0,19-4 0,-19 7 0,19-7 0,-20 11 0,20-11 0,-25 21 0,25-21 0,-26 17 0,26-17 1,-26 27-1,26-27 0,-24 21 0,24-21 0,-22 24 0,22-24 0,-17 22 0,17-22 0,0 0 0,-19 23 0,19-23 0,0 0 0,0 0 0,-2 18 0,2-18 0,0 0 0,0 0 0,25 13 0,-25-13 0,24 6 0,-24-6 0,31 7 0,-14-3 0,2-1 0,1 1 0,-1 2 0,0-3 0,-2 3 0,-1 0 0,-16-6 0,26 7 1,-26-7-1,21 11 0,-21-11 0,0 0-1,20 13 2,-20-13-1,0 0 0,0 0-1,0 0 2,0 0-1,2 21 0,-2-21 1,0 0-1,-18 9 0,18-9 0,-21 9 0,21-9 0,-26 15 0,26-15 0,-28 13 0,28-13 0,-30 20-1,30-20 1,-28 21 0,28-21 1,-24 20-1,24-20-1,-22 21 1,22-21 0,-17 14 0,17-14 0,0 0 0,-9 21-1,9-21 1,0 0 0,0 0 0,13 18 0,-13-18 0,18 6 1,-18-6-1,24 6 0,-24-6 0,28 11-1,-11-8 1,-17-3-1,28 10 0,-28-10 1,26 20 0,-26-20-1,23 15 1,-23-15 0,0 0 0,20 19 1,-20-19-1,0 0 0,0 0 0,0 0 0,11 18 0,-11-18 1,0 0-1,0 0 0,-18 13 0,18-13 0,-21 13 0,21-13 0,-24 7 0,24-7 0,-30 13 0,30-13-1,-30 12 1,30-12 0,-26 9 0,26-9 0,-22 13 0,22-13 0,0 0 0,-19 18 0,19-18 0,0 0 0,-4 19 0,4-19-1,0 0 1,12 17 0,-12-17 0,0 0 0,26 11 0,-26-11 0,26 9 0,-26-9 0,30 6 0,-30-6 0,30 5 0,-30-5 0,28 2 0,-28-2 0,16 6 0,-16-6 0,0 0 0,0 0 0,0 0 0,0 0 0,0 0 1,6 16-1,-6-16 0,0 0 0,0 0 0,-15 19 0,15-19 0,0 0 0,-9 20-1,9-20 1,-6 24 0,6-24 0,-4 28 0,2-11 0,1 0 0,1-1 0,-2 3 0,2 0 0,2-1 0,-2 1 0,1-3 0,1 3 0,2-2 0,-2 3 0,0 2 0,-2-3 0,2-2 0,-2 5 0,0 0-1,0 0 1,0 3 0,0-3 0,0-2 0,0 4 0,0-1 0,0-3 0,-2 0 0,4-1 0,-4-2 0,2-17 0,0 29 0,0-29 0,0 30 0,0-13 0,0-1 0,0 3 1,0 0-2,0 1 1,0 2 0,0 1 0,-2-1 0,2 2 0,0-2 0,0-1 1,-2 1-1,2 2 1,-2-2-1,4-5 0,-2 2 1,0-19-2,2 33 2,-2-33-2,4 28 1,-4-28-1,3 18 1,-3-18 0,0 21 0,0-21 0,0 16 0,0-16 0,0 19 0,0-19-1,-3 17-2,3-17-4,0 0-20,0 0-10,0 0 0,-19-11 0</inkml:trace>
  <inkml:trace contextRef="#ctx0" brushRef="#br0" timeOffset="13757">284 2892 34,'0'0'18,"0"0"0,0 0-1,0 0-2,-6-17-4,6 17-2,0 0-2,0 0-1,0 0-2,17 0 0,-17 0-1,0 0 0,0 0-1,21-2 1,-21 2-1,0 0 0,24-3 0,-24 3-1,20-6 1,-20 6-1,23-2 0,-23 2 0,31-5-1,-12 5 1,0 0-1,3-4 0,0 4 1,6 0-1,-1-2 1,4 0-1,1 0 0,3-1 1,-1 1-1,1 2 0,1 0 1,-1 0-1,1 2 0,-1 1 1,-3-1-1,0 4 0,1-6 0,1 2 0,-2 0 1,-3-1-1,1-1 0,0 0 1,-2 0-1,2 0 1,-4 0-1,2 0 0,0-1 0,-2 1 0,0-4 1,0 4-1,0-4 0,1 2 0,-3-1 1,6 1-1,-6-2 0,6 2 0,-2 0 0,0 0 1,0 1-1,0-1 0,2 0 0,-6 2 0,6-2 1,-4-2-1,0 2 0,2 1 0,0-1 1,2 0-1,1 2 0,1-4 0,2 4 0,3 2 0,2-2 0,4 0 0,2 0 0,1 0 0,3 0 1,1 0-1,3-2 0,-5 0 0,4 2 0,-1-2 0,1-1 0,2 1 0,-2-2 1,0 2-1,1 0 0,-1 1 0,-2-1 0,-1 2 0,-1 0 0,-3 0 0,0-2 0,-4 2 0,2 2 0,0-4 0,-2 2 0,2-2 1,-1 4-1,0-2 0,-1 2 0,1-2 0,-1-2 0,-1 2 0,-3 0 1,-3-2-1,-5 0 0,1 2 1,-6-4-1,-1 4 0,-3 0 0,-3-1 0,0 1 0,0 1 0,0-1 1,-1 0-2,1-1 1,-17 1 0,32-2 0,-32 2 0,28 0 0,-28 0 0,24-4 0,-24 4 0,19 0 0,-19 0 0,0 0 1,18-4-1,-18 4 0,17 0 0,-17 0 0,19-2 0,-19 2 0,17-1 0,-17 1 0,0 0 0,18-8 0,-18 8 0,0 0 0,0 0 1,0 0-1,0 0 0,0 0 0,0 0 0,0 0 0,0 0 0,0 0 0,-18-9 0,18 9 0,0 0 0,-19 17 0,19-17-1,-19 22 1,19-22 0,-22 30 0,14-10 0,1 0 0,3-1-1,4-19 1,-3 32 0,6-16 0,-3-16 0,15 26 0,-15-26 0,24 11 0,-5-5 0,-2 1-1,2-7 1,-1 0 1,1 0-1,-1-5 0,-1 1 0,2-2-1,-19 6 1,26-22 1,-26 22-1,28-28 0,-17 8 0,-1 1 0,-3-1 0,-3 0 0,1-3 0,-5 1-1,-2 0 1,-1 1-2,-3 3 2,1-3-1,5 21 1,-21-27-1,21 27 0,-30-12 1,10 16-2,-5 4 2,-3 3-3,2 9-1,-4-14-4,23 22-17,-13-27-13,20-1 2,-2-16-2</inkml:trace>
  <inkml:trace contextRef="#ctx0" brushRef="#br0" timeOffset="16924">4511 2224 1,'-4'-17'22,"4"17"7,0 0 0,0 0-15,0 0-4,-2 19-3,2-19-1,6 33-1,-2-7-1,5 13-1,-4 2 0,7 11 0,-7 2-1,5 3-1,-5-5 1,1 0-1,-2-4 1,-1-5-1,1-10 0,-2-3-1,0-8 2,0-5-2,-2-17 1,1 21-1,-1-21 1,0 0 0,0 0 0,0 0 0,0 0 0,15-25-1,-15 25 1,12-22-1,-12 22 0,16-28 0,-16 28 0,28-27 0,-11 10-1,0 6 1,2 3 1,-1 3-2,-1 3 1,2 2 0,-19 0 0,29 11 0,-29-11 1,23 26-1,-23-26 0,17 31 0,-12-12 1,-1 1-1,-4 1 0,0-4 0,-2-1 0,-2 3 1,4-19 0,-13 28-1,13-28 1,-20 22-1,20-22 1,-30 17 0,13-12-1,-3-5 1,-1 0-1,1-2 0,-1-3 0,1-3-1,3 1 0,0-2-1,17 9-4,-30-23-4,30 23-24,-7-18 0,7 18-2,-8-17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3:48.17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192 42 1,'0'0'23,"-21"-3"7,21 3 1,0 0-16,-26-8-4,26 8-2,0 0 0,0 0-1,-23-2-1,23 2-1,0 0-1,0 0 0,0 0-2,0 0 1,0 0-2,0 0 0,0 0-1,0 0 1,0 0-1,0 0-1,25-15 0,-9 10 0,3 1 0,4 2 0,1-2 0,4 6 0,1 2 0,-5 1-1,-3 5 1,-1 5 0,-6 2 0,-3 3 0,-5 1 0,-6 3 0,-8 2-1,-3 4 2,-2 0-2,-6-7 1,0-2 1,-4-3-1,3 3-1,3-10 1,0-2 1,17-9-1,-23 8 0,23-8 0,0 0-1,0 0 1,0 0 0,0 0 0,27 2 0,-27-2-1,30 0 1,-30 0 0,32 19 0,-13-3 0,-3 1 0,1 10-1,-2-3 1,-3 4 1,-3 4-2,-3 0 1,-4-4 1,-6-4-1,-2 1 0,-7-3 1,-2 1-1,-4-5 0,-3-3 1,-3-5-1,-5-3 0,0 1 0,0-5 1,-2-3-1,2 2 0,0-2-1,4 6-3,-5-8-2,20 19-20,-9-21-10,20 4-1,-23-2-1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3:50.8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44 51 13,'0'0'29,"0"0"1,-23-13-13,23 13-5,0 0-3,0 0-3,0 0-1,0 0-1,0 0 1,0 0-1,0 0 0,0 0-1,0 0 1,21-16-2,-21 16 0,23-10 0,-23 10-1,32-9 0,-9 7-1,-1 2 0,1-2 0,4 6 1,-5 2-1,1 1 0,-6 4 0,-17-11 0,25 28 1,-20-11-1,-3 1 0,-6 1 0,-3 1 0,-6 6 1,-3-1-1,-2-1 0,-1 4 0,-4-1-1,0 7 1,0-4 0,5-1 0,-1-3-1,3 0 1,5-3 0,2-3 0,3-3-1,6-17 1,4 24 0,-4-24 0,21 13 0,-4-8 0,3 1 0,5-2 1,2-1-1,-3-1 0,1 2 0,-1 3 0,-5-3-2,0 4-1,-19-8-5,29 5-24,-29-5-3,0 0 1,0 0-1</inkml:trace>
  <inkml:trace contextRef="#ctx0" brushRef="#br0" timeOffset="712">795 102 3,'0'0'30,"0"0"0,-17-2 1,17 2-18,0 0-5,-17-2-3,17 2-1,-7 17-1,1 1-1,-3-1 1,-1 11-1,-1 0 0,1 5 0,-1 2 0,3 2-1,1-5 1,3 1-1,4-3 0,4-6 0,3-3-1,5-1 1,1-3-1,4-4 0,2-8 1,0 1 0,0-2-1,2-4 1,-1 0 0,-1-4 0,0-3 0,0 3 0,-2-4 0,2-1 0,-19 9 0,32-30 0,-16 10 0,1 0 0,-6-6 0,0-4-1,-5-4 1,0-1-1,-4 2 0,-4-3 0,-4 5 0,-4-1 0,3 4 0,-6 2 0,1 6 0,1 3 0,-2 1 0,13 16 0,-27-17-1,10 15 1,-2 8-2,-2 1 0,4 8-2,-9-6-2,15 23-12,-12-21-17,23-11 0,-25 20 1,25-20 10</inkml:trace>
  <inkml:trace contextRef="#ctx0" brushRef="#br0" timeOffset="1615">67 787 2,'-29'22'29,"29"-22"2,-17 21-11,17-21-5,0 0-4,-23 3-3,23-3 0,0 0-2,0 0 0,0 0-2,21 15 0,-21-15 0,21 6-1,-21-6-1,36 5 0,-11-1-2,5-2 1,2-2 0,4 4 0,4-4 0,5 1-1,1 1 0,3-2 1,0 2-1,-2 2 1,3-4-1,-3 2 0,0 1 1,-3-1-1,-4-2 1,-1 4-1,-1-4 1,-2 2-1,-2 2 0,-3-3 1,-1-1-1,0 2 1,0 2-1,-3-2 0,1 2 1,-3-3-1,-2-1 0,-1 2 0,1 0 1,-6-2-2,0 0 1,-17 0 0,25 4 0,-25-4-1,17 4-1,-17-4-4,0 0-11,0 0-18,0 0-2,0 0 1,-19-6 4</inkml:trace>
  <inkml:trace contextRef="#ctx0" brushRef="#br0" timeOffset="2360">706 1420 1,'0'0'23,"0"0"6,0 0-11,19 6-4,-19-6-3,8-17-3,-10 0-1,2 17-1,6-28 0,-6 28-2,0-26-1,0 26-1,-10-27 0,10 27 0,-19-21-1,19 21 0,-24-13 0,24 13-1,-31-9 1,14 7-1,0 6 0,-2-1 0,0 3 0,1 3 0,-1 6 0,2 4 0,0 3 0,1 2-1,1 2 1,4 2 0,3 3 0,1-3 0,3 0-1,6-4 1,2-3 0,3-3 0,-7-18 0,27 24 0,-10-18 0,5-2 0,1-4 1,2-6-1,-1-3 1,1-2-1,-2-4 1,-1 4 0,-3-6 0,0 0 0,-5 1 0,-14 16 0,20-28-1,-20 28 1,0 0 0,17-19 0,-17 19-1,0 0 1,0 0-1,8 30 0,-8-12 1,2 5-1,-2 5 0,0 1 1,-2 5-1,4-1 0,-2 2 0,0 3 0,0-5 0,2 4 0,0 0-1,0-3 1,1-3 1,1-3 0,-2 0-1,0-6 0,2-3 1,-4-19-1,3 26 1,-3-26-1,0 0 0,8 22-1,-8-22 2,0 0-2,0 0 0,0 0-3,4 19-11,-4-19-19,0 0-1,-19-13-2,19 13 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4:02.007"/>
    </inkml:context>
    <inkml:brush xml:id="br0">
      <inkml:brushProperty name="width" value="0.05292" units="cm"/>
      <inkml:brushProperty name="height" value="0.05292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2408 162 27,'0'0'29,"0"0"0,0 0-12,-17-21-7,17 21-3,0 0-2,0 0-2,0 0 1,0 0-1,0-18 1,0 18-1,0 0 0,0 0 0,0 0-1,-3 22 1,3-22-1,0 17-1,0-17 1,0 18-1,0-18-1,2 28 1,-2-11 0,1 0-1,1 3 0,-2 0 1,2 5-1,-2-3 0,2-2 0,0 4 1,-2-3-1,5 1 0,-3 2 0,4 0 0,-4-1 0,3 1 0,1-2 0,0 2 0,1-1 0,-5 3-1,2-4 2,-4 2-2,5-4 1,-5 6 0,0 2 0,2-5 0,-2 1 0,2 2 1,2 0-2,-1 0 1,1 2 0,-2-8 0,2 4 0,-1 0 1,1-1-1,-2-7 0,-2-16 0,2 28 1,-2-28-1,2 23 0,-2-23 0,0 0 0,-2 18 1,2-18-1,0 0 0,0 0 0,0 0 1,0 17 0,0-17 0,0 0 0,0 0-1,0 0 1,0 0 0,0 0-1,0 0 1,0 0-1,-22 0 0,22 0 1,0 0-1,-25 4 0,25-4 1,-24 7-1,24-7 0,-32 15 1,32-15-1,-31 18 0,31-18 0,-30 28 0,13-13 0,0-4 0,17-11 0,-30 26 0,30-26 0,-28 19 0,28-19 0,-22 26 1,22-26-1,-19 22 0,19-22 0,-11 21 0,11-21 0,-5 24 0,5-24 0,0 0 0,1 16 1,-1-16-1,6 17 0,-6-17 0,0 0 0,21 22 0,-21-22 0,22 21 0,-22-21 0,32 24 0,-14-17 0,3 3 1,-1 1-1,6 0 0,-1-2-1,-1 1 1,0-1 0,-1 0 0,-3 0 0,1 3 0,-5-3-1,-16-9 1,25 20 0,-25-20 0,16 19 0,-16-19 1,0 0-2,15 17 2,-15-17-1,0 0 0,0 0 0,0 0 0,0 0 0,0 0 0,-24 18 1,24-18-1,-30 11 0,30-11 0,-31 19 0,12-8 0,0-4 1,1 1-1,-3-1 0,4 4 0,17-11-1,-35 23 1,35-23 0,-28 22 0,28-22 0,-24 26 0,24-26-1,-19 28 1,19-28 1,-13 22-2,13-22 1,-4 19 0,4-19 0,0 0-1,4 22 1,-4-22 0,0 0 0,22 15 0,-22-15 0,21 11 0,-21-11 1,26 11-1,-26-11 1,34 11-1,-14-1 1,1-7-1,-3 5 1,3-3-1,-21-5 0,31 8 0,-14-3-1,-17-5 2,17 8-1,-17-8 0,0 0 0,17 11 0,-17-11 0,0 0 0,0 0 0,0 18 0,0-18 1,0 0-1,-26 15 0,9-9 1,0-2 0,-2 3-1,1-3 0,-3 1 0,1 3 0,1-3 0,2-1 0,17-4 0,-26 13 0,26-13 0,-22 9 0,22-9 0,-17 13 0,17-13 0,-13 17-1,13-17 1,0 0 0,-7 22 0,7-22 0,1 19-1,-1-19 1,10 17 0,-10-17 1,18 16-2,-18-16 1,28 15 0,-28-15 0,38 10 0,-22-7 0,5 1 0,-21-4 0,34 2 0,-34-2 0,29 0 0,-29 0-1,17 0 1,-17 0 0,0 0 0,19 4 0,-19-4 0,0 0 0,0 16 0,0-16 0,0 0 0,-8 23 0,8-23 0,-9 20 1,9-20-2,-11 20 2,7-3-1,4-17 0,-7 24 0,-1-7 1,8-17-1,-4 30 0,3-12 0,1 1 0,-2-1 0,2 7 0,2 4 0,-1-1 0,1-2 0,4 2-1,-4-2 2,0 2-2,1-4 1,3 0-1,-6 0 2,2-3-1,-2 3 0,0 2 0,0-4 0,0 0 0,0-1 0,-4-3 0,6 3 0,4-3 0,-6 3 0,-6-3 0,10 5 0,-6-7 0,4 5 0,-2 1 0,0-1 0,-6-1 0,6-1 0,0 1 0,-2 0 0,2 3 0,-3-5 0,3 3 1,-2 3-1,0-4 1,2 1-1,-2-1-1,-4 1 2,4 3-1,-3-6 0,5-18 1,-6 28-1,6-28 0,-7 23 1,7-23-1,0 0 0,0 0 0,0 0 0,13 16 0,-13-16 0,0 0 0,20-5-1,-20 5 1,0 0 0,28-6 0,-28 6 0,25-4 0,-25 4 0,28-1 0,-28 1 0,29 1 0,-12-2 0,2 2 0,1-1 0,-1-1 0,3-1 0,1 4 0,1-6 0,0 2 0,1 4 0,3-6 0,-2 8 0,3-2 0,-2 0 1,1-2-1,0 7 0,3-3 0,1-2 0,-2-1 0,3-1 1,-1 2-1,4 0 0,-1-2 0,0-2 1,-1-1-1,-4 3 0,2 1 0,-3-2 0,-1-3 1,0 6-1,-2-2 0,-1 0-1,1 2 1,-2-2 0,0-2 1,-1 4-1,1-1 0,0-1 0,2 0 0,0 2 0,1 0 0,-1 0 0,0-2 0,0 0 0,0 0 0,-2 0 0,0 0 0,3-2 0,-3 2 0,2 0 0,0-2 1,2 2-1,0-2 0,4 2 0,-1-1 0,1 2 0,0-2 0,3 1 0,3-2 1,-1 0-1,0 0 0,1 0 0,-3 2 0,4-4 0,-2 1 0,1 3 0,-3-6 1,1 4-1,-3 6 0,1-6 0,-3 0 0,1 2 0,0 2 0,-2-2 0,-2 0 0,3-2 0,-1-1 0,-2 1 0,2 2 0,-4-6 0,2 4 0,0 0 0,0 2 0,-2 0 0,-2-1 0,3-1 0,-1 2 0,0 2 0,-4 1 0,4-3 0,-1 2 0,-1 0 0,0 2 0,-3-2 0,3 1 0,0-1 0,2-4 0,2 6 0,0-4 0,0 0 0,0 0 0,2 2 1,-2-6-1,0 2 0,-2 4 0,-2-4 0,1 4 0,-3-2 0,-2-4 0,3 3 0,-1 1 0,-1 0 0,-3-6 0,1 6 1,-2-6-1,1 5 0,-18 1 0,28 0 0,-28 0 0,21-2 0,-21 2 0,0 0 0,22-2 0,-22 2 1,0 0-2,0 0 1,17 0 1,-17 0-1,0 0 0,0 0 0,0 0 0,0 0 0,0 0 0,0 0 0,0 0-1,0 20 1,0-20 0,-4 23 0,4-23 1,-3 27-1,3-27 0,0 28 0,0-28 0,3 30 0,-3-30-1,8 22 1,-8-22 0,0 0 0,20 24 0,-20-24 0,19 10 0,-19-10-1,24 11 1,-24-11 0,26 4 0,-9-3 0,-17-1 0,32-5 0,-15 5 0,-1-4 0,1-1 1,-17 5-2,30-13 1,-30 13 0,26-25 0,-26 25 0,19-22 0,-19 22 0,15-31 1,-15 31-1,13-28 0,-13 28 0,9-23 0,-9 23-1,4-29 2,-4 29-1,0-19-1,0 19 1,-4-22 0,4 22 0,-11-19 1,11 19-1,-21-11 0,21 11-1,-24-13 1,24 13 0,-26-4 0,26 4 0,-33-5 0,16 1 0,17 4 0,-30 2 0,30-2 0,-32 0-1,32 0 1,-26 6-1,26-6-1,-24 13 0,24-13-3,-24 14-2,22 12-11,-15-22-18,15 13-2,2-17 1,0 0-1</inkml:trace>
  <inkml:trace contextRef="#ctx0" brushRef="#br0" timeOffset="4668">2479 60 12,'-11'-25'11,"11"25"0,-8-20 0,8 20-2,0 0 1,-1-17-2,1 17 2,0 0-1,0 0 0,0 0-1,0 0 0,0 0 0,0 0 0,0 0-2,-8 17-1,8-17 0,0 0-2,0 20 1,0-20-1,0 0 0,6 17-1,-6-17 0,0 0 0,20 19-1,-20-19 1,17 13-1,-17-13 0,21 7-1,-21-7 1,22 11 0,-22-11-1,28 4 1,-28-4-1,33 6 1,-16-3-1,0 3 1,2-2-1,-1 1 0,3 3 1,1-1-1,1-1 1,-1 3-1,4-4 1,2 1-1,-4 0 1,2-3-1,1 5 0,2-5 0,-1 1 1,0 0-1,0 1 0,0 1 1,4 5-2,-2-3 2,0-5-1,-2 7 0,2-1 0,-4-4 0,2 5 0,-4-3 1,2-1-1,0 5 0,-2-4 0,1-1 0,-1-1 0,2 3 0,-2-1 0,2-1 0,-1-6 0,-1 2 0,0 1 1,4 3-1,-4 0-1,2-3 1,-1-1 1,1 0-1,0 4-1,-2-3 1,2 1 0,-2-2 1,3-4-1,-1 4 0,2 0 0,0 0 0,0-2 0,3-2 0,1 2 0,0 0 0,-2-2 0,5 2 0,1-2 0,1 2 0,0-4 1,2 2-1,0 4-1,2-4 1,2 1 0,-3 1 0,-1-2 0,-2 0 0,-2 6 0,1-4 0,-1 0 1,-3 1-1,0 1 0,-1-2-1,1 0 1,2 4 0,-1-4 0,1 0 0,-1-2 0,-1 0 0,2 2 0,-3 0 0,1-2 0,-4 1 0,0 1 0,0 0 0,-2 1 0,6 1 0,-4-4 0,2 2 0,0-1 1,-1 1-1,-2 0 0,2 0 0,-2-2 0,1-2 0,-2 4 0,0-2-1,-2 2 2,4-2-1,0 0 0,-2 1 0,2-1 0,-6 0 0,5-2 0,-3 2 0,-4-1 0,1-1 0,-3 2 0,-18 2 0,30-6 1,-30 6-1,30-1-1,-30 1 1,26-4 0,-26 4 0,28-6 1,-28 6-1,26 0 0,-26 0 0,25-3 0,-25 3 0,16-6 0,-16 6 0,0 0 0,23-2 0,-23 2 1,0 0-1,0 0 0,17-9 0,-17 9 0,0 0 1,0 0-1,0 0 0,0 0 0,0 0 0,0 0 0,0 0 0,0 0 0,0 0 0,0 0-1,0 0 1,0 0 1,-10 24-1,7-7 0,3-17 0,-8 35 0,6-16 0,-2-1 0,4 1-1,0-1 1,2-1 0,-2-17 0,8 30 0,-8-30 0,13 26-1,-13-26 1,18 24 0,-18-24 0,27 26 1,-27-26-2,29 18 2,-29-18-1,34 12 0,-34-12 0,32 5 0,-32-5 0,30 0 0,-30 0 0,26-7 0,-26 7 0,22-11 0,-22 11 0,19-19 0,-19 19 0,17-28 0,-12 11 1,1-1-1,-3-4 0,-1 1 0,0-1 0,-4 0 0,0-3 0,-1 5 0,-1 1 0,0-1 0,-1 3 0,-1 1 0,6 16 0,-15-30 0,15 30 0,-17-22 0,17 22 0,-22-19 1,22 19-1,-26-11 0,26 11-1,-32 2 1,32-2 0,-32 13 0,32-13-1,-31 26 1,18-8-1,-2-1 0,2 2-1,13-19-1,-17 35-3,17-35-4,-8 37-15,8-37-12,0 26 1,0-26-2</inkml:trace>
  <inkml:trace contextRef="#ctx0" brushRef="#br0" timeOffset="6835">6736 342 1,'0'0'30,"0"0"1,16-4 0,-21-14-14,5 18-6,7-23-2,-7 23-3,6-28 0,-6 28-1,0-35-1,0 35-1,-8-26 0,8 26-1,-16-18 0,16 18-1,-30-10 0,11 14 0,-3 2 0,1 1-1,-5 2 1,4 6 0,-3 2-1,3 1 0,5 5 0,-1-3 1,6 4-1,3 4 0,3 0 0,1 0 0,5-4-1,0 6 2,2-4-2,3-2 1,3-4 0,3-3-1,-11-17 1,34 24 0,-14-13 0,2-3 0,3-8 1,1-2-1,0-2 0,-2-1 0,0-5 0,-1-3 1,-1-3-1,-3-5 0,-2 3 0,-17 18 1,24-32-1,-17 15 0,-7 17 0,8-26 1,-8 26-1,0 0 0,0 0 0,4-16 0,-4 16 0,0 0 0,5 20 0,-3-3 0,2 1 0,1 6 0,1 2 0,0 2 0,1 2 0,0 0 0,1-2 0,-1-1 0,1-4 0,-8-23-3,13 37-4,-13-37-21,0 0-8,0 0 0,0 0-1</inkml:trace>
  <inkml:trace contextRef="#ctx0" brushRef="#br0" timeOffset="8048">6566 2548 27,'0'0'31,"0"0"0,-6-18-4,6 18-20,4 20-2,3 3-1,-1 1-2,5 15 1,-1 7-1,6 6 0,-3 2 0,4 9 0,-4-5 1,2 1 0,-6-5-1,3-2 0,-7-6 0,3-3 0,-5-7-1,1-7 0,0-6 0,-2-3-1,-2-20 0,7 24 1,-7-24-1,0 0 1,0 0 0,0 0 0,0 0-1,0 0 1,15-18-1,-15 18 1,9-30-1,1 11 0,-1 1 1,6-5-2,0-1 1,4 0 0,1 2-1,3 3 1,-3 4-1,1 4 2,-1 0-2,1 11 0,-21 0 1,29 6 0,-29-6 1,25 20 0,-25-20 0,16 30-1,-10-12 1,-6-18-1,8 34 1,-7-12 0,-1-3-1,-1-3 0,-1 1 0,2-17 1,-12 22 0,12-22 0,-18 21-1,18-21 0,-24 7 1,7-1-1,0-4 0,-2 0 0,1 1 0,-1-1 0,-1-2 0,3 0 0,-2 4 0,2-4-1,17 0 0,-26 0-2,26 0-3,-22-4-5,22 4-25,0 0 1,0 0-2,0 0 1</inkml:trace>
  <inkml:trace contextRef="#ctx0" brushRef="#br1" timeOffset="23963">573 1245 15,'-10'16'27,"10"-16"0,0 0-14,0 0-4,0 0-2,-9-18-2,9 18 0,0 0-1,0 0 0,0 0 0,0 0-1,0 0 0,0 0 0,0 0-1,0 0 1,0 0-1,-4-19 0,4 19 0,0 0 0,0 0 0,0 0-1,-20-11 1,20 11-1,-22-4-1,22 4 1,-32-5-1,11 5 1,-3 2-1,-2-1 0,0 3 0,0 0 1,1-2-1,3 3 0,2 1 0,3 1 0,17-7 0,-26 4 0,26-4 0,-21 7 0,21-7 0,0 0 0,-20 12 0,20-12 0,0 0 0,-19 18 0,19-18 0,0 0 0,-15 22 0,15-22 0,-7 21 0,5-4 0,-2-1 0,4 7-1,-2 1 1,2 0 0,-2 7 1,2 1-2,-2 0 1,1-1 0,1 3 0,-2-5 0,0-3 0,0 2 0,2-4 0,-2-3 0,0-1 1,2-20-1,-2 26 0,2-26 0,-3 21 0,3-21 0,0 0 0,-6 16 1,6-16-1,0 0 0,0 0 1,0 0-1,0 0 1,0 0-1,0 0 1,0 0-1,0 0 1,0 0-1,0 0 1,0 0-1,7-18 1,-7 18-1,0 0 0,25-21 0,-25 21 0,22-16 0,-22 16 0,32-13 0,-15 11 0,1 4 0,1-1 0,1 3 0,1 5 0,-1 1 0,-1 1 0,0 0 0,-2 4 0,-1-2-1,3 2 1,-4 3 2,-15-18-3,24 36 2,-13-16 0,-1-1 0,1-1-1,-2 3 1,-3-1-1,-1-1 0,1 1 1,0-1-1,-6-3-1,1 5 1,-1 1 1,0-3-1,-3-1 0,-1 3 0,-2-1 0,-3 1 0,2-5 0,-5 1 0,12-17 1,-22 30-1,22-30 0,-26 29 0,26-29 0,-28 23 0,28-23 0,-30 20 0,13-16 0,1 1 0,-3-3 0,-2 4 0,3-6 1,-3 2-1,-1 1 0,-1-3 0,-1 0 0,2-7 1,-1 1-1,3-8 0,-4 2 0,1-6 0,5-1 0,1 1 0,17 18 0,-28-26-2,28 26 0,-19-15-2,19 15-3,0 0-15,0 0-12,0 0 0,0 0-1</inkml:trace>
  <inkml:trace contextRef="#ctx0" brushRef="#br1" timeOffset="28532">1065 1220 3,'0'0'27,"0"0"1,0 0-8,0 0-5,0 0-5,0 0-2,-5-18-3,5 18 0,0 0-1,0 0 0,0 0-1,0 0 0,0 0 0,0 0 0,0 0-1,0 0 1,0 0-2,0 0 1,0 0-1,0 0 0,0 0 0,0 0 0,0 0-1,22 5 1,-22-5 0,24 4-1,-24-4 0,28-2 0,-28 2 0,30-5 1,-30 5-1,34 2 0,-34-2 0,24-2 0,-24 2 0,20 9 0,-20-9 0,0 0 0,13 17 1,-13-17-1,-9 26 0,9-26 0,-17 28 0,8-12 1,-4 3-1,0-1 0,4-1 0,-3 4 0,1-3 0,0 1 0,0-1 0,2-1 0,1 0 0,8-17 0,-13 26 0,13-26 0,-6 18-1,6-18 1,0 19 0,0-19 0,0 0 0,10 20 0,-10-20 0,0 0 0,20 17 0,-20-17 0,21 7 1,-3-3-1,-1-2-1,4-2 1,-1 2 0,3 0 0,-1 1 0,-1 1 0,-1-2 0,-20-2-1,28 9-1,-28-9-2,21 15-7,-21-15-22,0 0 0,0 0-1,0 0 0</inkml:trace>
  <inkml:trace contextRef="#ctx0" brushRef="#br1" timeOffset="29644">1013 1863 16,'0'0'26,"0"0"-9,0 0-2,0 0-2,0 0-1,0 0-3,0 0-2,0 0-1,0 0 0,0 0-2,0 0-1,21 6-1,-21-6 1,16 0-2,-16 0 1,23 0 0,-23 0-2,30 1 0,-12 1 2,1-2-1,3 4-1,2 0 1,3-2-1,-1 1 0,0 3 2,2-4-2,-4 1 0,2-1 1,-3 0-1,-5-2 1,1 2-1,-2-2 0,-17 0 1,24 2-1,-24-2 0,17 0 1,-17 0-2,0 0-2,16 11-3,-16-11-14,0 0-13,0 0 0,0 0-1</inkml:trace>
  <inkml:trace contextRef="#ctx0" brushRef="#br1" timeOffset="30396">1358 2298 1,'0'0'19,"0"0"6,0 0-9,0 0-3,0 0-3,0 0-2,0 0 0,21 13-2,-21-13 0,0 0-2,0 0 0,0 0-1,-2-28 0,2 28-1,-6-22-1,6 22 1,-9-25-1,9 25-1,-17-18 1,17 18 0,-19-13-1,19 13 0,-24-8 1,7 8-1,1-1 0,-1 2 0,0 3 0,0-2 0,0 4 0,17-6 0,-29 11 0,29-11 0,-19 18 0,19-18 0,-15 24 0,15-24-1,-9 23 1,5-7 0,4-16 0,-2 25 0,2-25 0,0 26 0,0-26 0,8 26 0,-5-10-1,-3-16 2,15 26-2,-15-26 2,23 24-2,-23-24 1,26 19 0,-26-19 0,31 7 0,-12-5 0,0-2 0,-1 0 1,-18 0-1,34-5 1,-34 5-1,32-10 1,-32 10 0,26-22-1,-15 5 1,-11 17 0,20-29 0,-20 29 0,13-24 0,-13 24 0,10-19 0,-10 19-1,0 0 1,0 0-1,0 0 1,13-17-1,-13 17 0,0 0 0,0 0 0,0 0 0,0 0 1,0 0-1,0 0 0,0 0 0,11 19 1,-11-19-1,0 18 1,0-18-1,0 34 0,0-12 0,-2 2 0,4 0 1,0 2-1,-2 2 0,0-4 0,2 1 0,0-3 0,1 2 0,-1 0 0,0-3-1,0-5 1,0 3 1,0-1-2,0-1 1,-2-17 0,1 28 0,-1-28 1,2 20-1,-2-20 0,4 21 0,-4-21 0,0 0 0,4 18 1,-4-18-1,0 0 0,2 17 0,-2-17 0,0 0 0,0 0 0,1 17 0,-1-17 0,0 0 0,0 17 0,0-17 1,0 0-1,0 0 0,0 0 0,2 16 0,-2-16 0,0 0 0,0 0 0,0 0 0,0 0 0,0 0 1,2 17-1,-2-17 0,0 0 0,0 0-1,0 0 1,0 0-2,-2 19-2,2-19-5,0 0-22,0 0-1,0 0-1,0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4:41.0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103 397 4,'0'0'32,"-10"-26"-1,10 26 0,-17-13-20,17 13-3,0 0-2,0 0-1,0 0-1,0 0 0,-16-6-1,16 6 0,0 0 0,-6 24-1,6-24 0,-6 37-1,3-11 0,1 11 1,0 8 0,2 7-2,0 3 2,2 9-2,2 4 2,-1 3-2,5 3 1,1-6-1,-1-5 0,-1 2 1,1-7-2,-1-4 1,-1-8 0,-3-5 1,-3-10-1,0-1 1,0-8-1,0-22 0,-5 21 1,5-21 0,0 0-1,-17-30 0,11 6 0,1-10 1,-3-1-1,1-6 0,-1-7 1,1-2-1,-1 0 0,3-6 0,-1-3 1,-1-2-1,1-6-2,2-1 2,1-3-1,1-1 1,2-2-1,2 1 1,1 1-1,5 1 1,1 7 0,4 6 0,0 4 1,4 6-2,2 9 2,-1 6-1,5 12 0,1 3 1,2 10-1,2 3 0,2 5 1,0 9-1,-2 4 0,0 6 0,-4-3 1,-2 14 0,-5-2-1,-2 5 0,-8 8 0,1 0 0,-8 1 0,-2 5 1,-5-1-1,-5-1 0,-4-1 0,-3-3 1,-3-2 0,-4-4-1,-1-5 1,3-2-1,0-4 1,3-4-1,5-1 1,16-19-1,-25 29 0,25-29 0,-5 23 0,5-23-1,11 20 1,-11-20 0,30 26 0,-12-13 0,7 0 0,1 5 0,2-1 0,2 4 0,-2-1 0,3 4 1,-3 2-1,0 5 1,-2 3-1,0-3 1,-3 3 0,-1 1-1,1 0 1,-7-1-1,3-1 0,-2-1 1,-2-5-1,0 5 0,-2-6 0,0-2-1,-2-2 1,-4-5-2,4 0-3,-11-17-8,0 0-24,8-34-1,-1 16 0,-7-19-1</inkml:trace>
  <inkml:trace contextRef="#ctx0" brushRef="#br0" timeOffset="1352">1354 1109 26,'0'0'32,"0"0"1,0 0-1,0 0-24,0 0-3,0 0 0,1 29-1,-1-29-1,4 39 0,-4-13 0,4 6-1,-4 7 0,4 3-1,-3 3 0,1 3 0,0 0-1,0-3 1,2-4-1,-2-4 0,1-10-1,-1-4 0,2-3-3,-4-20-3,0 0-11,0 0-18,0 0 1,6-33-1,-3 9 13</inkml:trace>
  <inkml:trace contextRef="#ctx0" brushRef="#br0" timeOffset="1748">1130 1070 15,'0'0'31,"-24"-4"1,24 4-10,0 0-7,-23-15-5,23 15-3,0 0-1,0 0-1,17 13 0,-17-13-2,30 15 0,-8-4-1,1-3 0,5 1 0,1-5-1,5-3 1,-1-6-1,3-1-1,-1 1 1,-1-3-1,1 3 1,-3-3-1,-2 3 0,0 5 0,-4 2 0,-4 1 0,-3-3 0,1 6 1,-20-6-1,30 2 1,-30-2-2,19 2-1,-19-2-2,0 0-10,17-10-21,-21-6-2,4 16 1,7-26 0</inkml:trace>
  <inkml:trace contextRef="#ctx0" brushRef="#br0" timeOffset="2356">1980 923 16,'0'0'31,"0"0"0,0 0 1,-21-5-20,21 5-4,10 18-4,-1-1 0,-5 0-1,5 12 1,0-1-2,3 15 1,-3 3-1,2 13 0,-5 3-1,1 3 0,-3-1-1,0 1 1,-2-2-1,-1-7 0,-1-8 1,2-7-1,0-8 0,2-7 0,-2-5 1,-2-21-1,5 24 1,-5-24 0,0 0-1,0 0 1,0 0 0,0 0-1,13-30 1,-9 13-1,2-3 0,1-2 0,2-2 1,-1 1-1,1-2 0,2 0 0,1 3 0,4 2 1,-1 1-1,-15 19 1,32-29-1,-13 19 0,1 7 1,-3 6-1,2 7 1,-19-10-1,31 31 1,-16-7 0,-2 10 0,-2-1 0,2 2-1,-3 0 0,-1-1 1,-1-5-1,-3-1 0,1-2 0,5-5-3,-11-21-5,19 20-26,-19-20-1,16-13-1,-8-9-2</inkml:trace>
  <inkml:trace contextRef="#ctx0" brushRef="#br0" timeOffset="3228">2838 693 26,'0'0'34,"-36"15"2,36-15-2,-33 8-21,33-8-5,0 0-2,0 0-1,0 0-2,31 16-1,-6-14 0,8 2 0,1-2-1,7 3 0,0-1 0,0 2-1,-8 1 0,-5-3-2,0 5 0,-11-7-3,3 9-4,-20-11-15,0 0-12,17-6 0,-17 6 0</inkml:trace>
  <inkml:trace contextRef="#ctx0" brushRef="#br0" timeOffset="3648">2897 964 26,'0'0'33,"-17"11"1,17-11-1,0 0-21,0 0-4,0 0-2,0 0-1,0 0-1,32 11-1,-13-13 0,7 1-2,2-1 0,4 0 0,-1 2-1,1-2-1,-2 6-1,-4-4-3,2 15-4,-28-15-24,30 16-3,-30-16 1,20 19-2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5:07.0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706 0 26,'0'0'30,"0"0"0,0 0-12,0 0-6,0 0-2,0 0-2,8 17-2,-8-17 0,0 0-2,0 0 0,-2 20 0,2-20-1,0 0-1,0 0 0,-20 4-1,20-4 0,-25 4 0,5-2-1,-2-1 0,-4 3 0,-3-2 0,-3 0 0,-2 3 1,0-5-1,1 0 0,-1-1 1,2 1-1,7 0 0,1 1 0,6-2 1,18 1-1,-24-4 0,24 4 0,0 0 0,0 0 0,0 0 0,0 0 0,0 0 0,-10 17 1,10-17-1,-8 22 0,8-22 0,-10 33 1,3-13-1,1 4 0,-4 2 0,2 2-1,-2 5 2,0-1-1,-2-1 1,2-3-1,-2 1 1,2-4-1,2-7 1,0-1 0,8-17-1,-9 16 1,9-16-1,0 0 1,0 0 0,0 0-1,0 0 0,0 0 1,0 0-1,0 0 1,0 0-1,0 0 0,0 0 0,21-2-1,-21 2 1,26-7 0,-8 2 0,6 3 0,-4-2 0,5 6 0,1 5 0,0-3 0,-2 5 0,1 4 0,-3 4 0,-6-1 0,4 5-1,-6-5 1,-2 7 0,-2 2 0,-3 1 0,1 0 0,-4 2 0,0 2 0,-2-1 0,-2 1 0,-2-1 0,-2-3 0,-4 0 1,0 4-1,-1-1 0,-3 1 0,-2-4 0,2 1 0,-4-2 0,2-1 0,-2-2 0,2-6 0,-3-3 1,-1-5-1,-4-1 0,-2-1 1,-2-6-1,-1-6 1,-1-1-1,-6-1 0,3 1 0,1 0 0,0-3 0,0 1 0,7 0 0,-1 3-2,24 6-1,-34-3-4,34 3-13,0 0-16,0 0 0,0 0-2,22-2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25:13.0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1077 27,'-17'4'33,"17"-4"1,0 0-1,0 0-18,0 0-6,0 0-3,0 0-1,-7 23-2,7-23-1,0 22 0,2-4-1,-2-1-1,2 2-1,-2-19-2,-2 35-3,2-35-15,0 0-13,0 0-1,0 0 0,0-33 1</inkml:trace>
  <inkml:trace contextRef="#ctx0" brushRef="#br0" timeOffset="816">538 354 27,'0'0'31,"-20"8"-1,20-8-1,0 0-20,0 0-1,0 0-4,0 0 1,0 0-3,0 0 1,5-27-1,-5 27 0,17-29 0,-6 10 0,1-5 0,1 2-1,-2-3 1,2 7-1,0-4 0,4 3-1,-6 2 1,6 4-1,0 4 0,-17 9 0,31-8 0,-31 8 0,30 8 0,-30-8 0,26 28 0,-15-6 0,1 2 1,-1 8-1,-2 3 0,0 1 0,1 6 1,-3 1-1,-1 2 1,-2 3-1,-3 2 1,-1-1 0,-3 1-2,-1 4 2,-5 0-2,-1-4 2,-1-2-2,-2-1 1,-4 3 0,2-5 0,-5-1 0,-1-5 1,1-5-1,-3-3 0,-1-1 0,0-8 0,3-7 0,-5-3 0,6-7 0,-1-5 0,3-2 0,-1 0-1,19 2 1,-30-16 0,30 16 0,-19-26 0,14 9 0,3 0 0,2-5 0,5-2 0,3-6 0,3 2 0,6 4 0,0-2 0,5 3 0,1 5-1,4 9 1,3-1 0,2 16-1,2 5 1,-4 8 0,-1 10 0,-2 3-1,-3 1 1,-4 1 0,-9 1-1,1-1-3,-12-34-12,7 22-18,-7-22 0,2-22-1,-2-14 0</inkml:trace>
  <inkml:trace contextRef="#ctx0" brushRef="#br0" timeOffset="1788">1205 324 4,'-21'4'30,"21"-4"1,0 0-1,0 0-11,-7-20-7,7 20-2,16-26-3,1 14-1,-8-10-2,-9 22 0,30-37-2,-11 22 0,-2 0-1,0 6-1,-1 1 1,-16 8-1,32 2 0,-32-2 0,30 26 0,-15-5-1,-4 5 2,0 5-1,-1 5 1,-1 3-2,-3 5 2,-3 3-1,-3 1 1,0 2-1,-2 3 0,-1 0 0,-1 3 0,-4-4 0,1 2 0,-2 2 0,-4-2 0,0-2 0,-4 0-1,-2-2 2,-1-5-1,-3-4 0,-1-8 0,1-7-1,-1-9 1,-2-2 0,2-9 0,0-8 0,3-4 0,1-1 0,1-6-1,2-4 1,17 17 0,-20-34-1,16 12 2,4 4-1,2-5 0,3 1 0,6 0 0,4 1 0,2 1 0,2-1 0,1 6 1,5 6-2,1 5 1,2 8 0,-2 4 0,4 10 0,-4 10 0,2 2 0,-2 3 0,-4 3 0,1-1-1,-6-3 1,-1 1-3,-16-33-5,28 30-25,-28-30-1,0 0 0,13-19-1</inkml:trace>
  <inkml:trace contextRef="#ctx0" brushRef="#br0" timeOffset="2784">1798 1154 25,'0'0'31,"-22"-2"0,22 2-4,0 0-16,0 0-3,0 0-2,0 0-1,0 0-2,0 0 0,0 0-1,0 0 0,0 0 0,0 0 0,20 11-1,-20-11 1,32 0-1,-6-4-1,6-1 1,3-3-1,4-1 0,2 0 0,0-1 0,2 1 1,-5 2-1,-7 1 0,-6 2 0,-5 4 1,-20 0-1,26-3 1,-26 3 0,0 0-1,0 0 1,0 0 0,0 0 0,0 0-1,0 0 1,0 0-1,-18 5 1,18-5-1,0 0 1,-13-18-1,13 18 0,-12-25 1,3 7-1,0-4 1,-1-3 0,-3-3-1,0 1 1,0-5 0,0 0-1,0 1 1,0 1 0,2-3-1,0 1 1,-1-2-1,3 3 1,0-5-1,1-1 1,1 4-1,-1-1 1,3 1-1,-1-4-1,4 7 2,-1-4-1,1 3 0,0 3 0,2-4 0,0 3 0,2 3 0,1-2 1,3 0-1,0 4 0,1-1 0,2 5 1,3-1-1,-1-1 0,4 4 1,-15 18-1,30-28 0,-12 18 0,3 1 0,1 0 0,2 3 0,3 4 0,2-1 1,-1 1-1,2 0 0,0 2 1,-2 4-1,0 1 0,-2 6 0,-2 2 0,1 6 0,-3 1 0,4 5 0,-3 2 0,-1 3 0,0 4 0,-1-3 1,0 3-1,-3-1-1,1-1 2,-6 3-1,0 1 0,-2-1 0,-2-2 1,-1 1-1,-2 3 1,-3-2-1,-1 4 1,0-3-1,0-3 0,0 1 0,-2-3 0,0 1 0,-2 0 0,2-8 0,-2-2 0,0 2 0,-2-5 0,1 3 0,-1 0 0,-2-3 0,6-19 0,-9 35 0,3-16 0,6-19 0,-7 30 0,7-30 0,-6 16 0,6-16 1,0 0-1,0 0 0,-2 17 1,2-17-1,0 0 1,0 0-1,0 0 0,0 0 1,17 15-1,-17-15 0,23 9 0,-23-9 0,33-1 0,-10 1 0,1 0 0,2 0 0,0 0 0,0 1 0,-1 1 0,-5 2 0,1 3 0,-5 1 0,-16-8 0,28 18 0,-28-18 0,19 19 0,-19-19 0,11 19 0,-11-19 0,0 0-1,8 20-2,-8-20-4,11 19-23,-11-19-8,0 0-1,0 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6:03.099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14 14 1,'0'0'23,"0"0"6,2-17-6,-2 17-11,0 0-4,0 0-1,0 0-1,0 0-3,0 0 0,0 0 0,0 0-1,0 0-1,0 0 1,2 17-1,-2-17 0,0 21 1,-2-3 0,2 3 0,-3 0 0,3 5 0,-2 2-1,0 1 0,2 1 0,0 2 0,-2-6-1,4 2 0,0-2 0,-2-1 1,2-1-1,-2-2 0,0-3 1,0 1 0,0-20-1,-2 28 1,2-28-1,-2 27 1,2-27-2,0 0-1,0 20-6,0-20-18,0 0-7,-9-28 0,14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20:07:51.92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13 10917 9,'0'0'17,"-17"0"-2,17 0-1,0 0-4,0 0-1,0 0-2,0 0-1,0 0-1,0 0-1,0 0-1,0 0 0,0 0 0,0 0-1,0 0 1,0 0-1,0 0 0,0 0-1,0 0 0,0 0 1,0 0-1,0 0 0,0 0 0,0 0 1,17 7-1,-17-7 0,0 0 0,0 0 0,19-7-1,-19 7 1,0 0-1,22-6 1,-22 6-1,21-5 0,-21 5 1,24-13-1,-24 13 1,26-21 0,-26 21 0,30-24-1,-30 24 1,30-26 0,-30 26 0,28-24-1,-28 24 1,26-28-1,-26 28 0,28-28 1,-15 10-1,2-3 0,0-1 1,0 2-1,0-4 0,2-1 1,-2-1-1,0 6 1,-1-2-1,1 1 0,0-1 0,0 0 0,-2-2 0,2 3 1,-2-1-1,1-2 0,-1 0 0,-2-2 1,2 1-1,-2-1 1,0-3-1,0 3 0,-1-4 1,-1 0 0,-1 2-1,1-3 1,-2-1-1,-1 1 1,0-1-1,-1 2 1,1-1-1,-2 1 0,-1-1 0,1 1 0,0 2 1,-2 2-1,0-2 0,-1 0 0,1-1 0,0 1 0,2 0 0,-2 2 1,2-6-1,-1 3 0,1-8 0,0 3 1,-1 1-1,1-1 1,0-1-1,-2 2 0,0-1 0,1-1 1,-1 5-2,0 0 1,2-3 0,-2 1 0,0 1 1,1-4-2,-1-1 2,0 3-1,0-2 0,0-3 0,0-2 1,0 1-2,-2 0 1,1 1 1,1 1-2,0-4 1,0 4 1,0 2-1,-2 2 0,2-3 0,-2-1 0,2 2 0,-2-2 1,0 0-1,2 0 0,-1-2 0,-1 1-1,2-1 1,0 2-1,0 0 1,0 0-1,0 0 1,0 0 0,-1-4 0,3 0 1,0 0-1,0-2 0,1-1 1,1-4-1,-1 1 0,3-1 0,-2 3 0,-1 3 1,-3-3-1,5 0 1,-5 5-1,2 1 0,-2-4 0,2 4 0,-2-2 1,1-2-1,1 1 0,0-1 0,1-5 0,1 1-1,0-1 2,1 2-1,1-5 0,-3-2 0,3 2 1,-1-1-2,-1 2 1,1-2 1,-1-2-1,-1-3 0,1-3 0,0 7 0,-3-3 0,3-2 0,0 3 1,-1-1-1,3 2 0,-3 2 0,3 2 0,1-4 0,0-2 0,1-1 0,-1 1-1,0 0 0,1 1 0,1-5 1,0 3-1,-3 1 1,1-7 0,0 3 0,1-1 0,-1 2 1,2-3-1,0-1 0,1 0 1,-1 4-1,2 5 0,0 2 1,0-4-2,-2 4 2,0 2-1,-1 4 0,1 1 0,0 0-1,-1 1 1,-3-3-1,2 5 0,1-1 0,-3-3 0,1-4 1,-1-1-1,1 1 1,1 0 0,-2-4 1,3 0-1,-3 1 1,4 2-1,1 1 0,-3 2 0,2-2 1,-1 3-1,-1 3 1,0-1-2,1 3 2,-1-3-1,0 4 0,-1 2 1,-1-5-1,4-1 1,-1 2-2,1 1 2,0-3-2,0 2 2,1-3-1,1 1 1,-2 6-1,0-2 0,0 2 0,-1 1 0,1-3 0,-4 0 1,1-2-1,-1 4 0,1-2 0,1 0 0,-3-1 1,3-1-1,-2 2 0,3-2 0,-1 4 0,2-1 0,-1-5 1,1 2-1,0 4 0,0-5 0,1-1 0,-1 1 2,2-3-2,-2 3 1,0 1 0,0-2 0,1-1-1,-1 3 2,2 0-2,-2-1 0,2-1 1,0-1-1,0-1 0,0-1 0,2 0 1,2 2-1,-2-3 0,6 1 0,-1 5 0,1-5 0,-1 5 0,3 1-1,-1-1 1,1 0 0,-1 2 0,-3 0 0,1 1 0,1-1 0,1-4 0,1 2 0,1 1 0,0-1 0,1-2 0,3 3 1,0-3-1,1 6 0,-1 2 1,1 0-1,-1-2 0,1 5 0,1 1 0,2 0 0,0 1 0,-2 2 0,0-1 0,3 3 0,-1 4 1,-2-2-2,2 4 2,-4 5-1,2 0 0,-2 0 0,1 1 0,1 3 0,0 2 0,0-2 0,0-2 0,0-2 0,0 4 1,0 0-1,0 4-1,1-4 1,5-2 0,-4 4 0,3 0 0,-1 1 0,-1-1-1,3 2 1,-2 0 1,-5 1-1,1 3 0,2-1 0,-2 2 0,2 2 0,-2-1 0,-1-1 0,-1 2 0,4 2 0,0 0 0,0 2 0,0-4 1,-1 4-1,-1 2 0,4-4 0,-1 3 0,-3-1 0,0 2-1,-2 0 1,0 1 0,-2-1 0,1 0 0,-3 1 0,2 1 0,0-2 0,0-1 0,0-1 0,1 2 0,1 0 0,-2-3 0,2-1 0,-2 0 0,4 2 0,0 4 0,0-4 0,0-2 1,-2 2-1,0 1-1,0-1 1,0 2 0,-6 0 0,2-3 0,-1 7 1,-1-4-2,1-3 1,-3 3 0,1 0 1,-4-2-1,-1-2 0,-16 0 0,28-2 0,-28 2 0,19 0 0,-19 0 0,0 0 0,17-6 1,-17 6-1,0 0 0,0 0 0,0 0 1,0 0-1,0 0 0,0 0 1,-8-16-1,8 16 0,0 0 0,-16-17 0,16 17 0,-17-13 0,17 13 0,-19-15 0,19 15 0,-19-19 0,19 19 0,-26-26 0,26 26 0,-32-31 0,14 9 1,-1 1-1,0-1 0,-1 0 0,3 1-1,-2 4 1,4 1-1,15 16 2,-22-19-2,22 19 1,0 0-1,-21-11 1,21 11-1,0 0 1,0 0 0,0 0-1,0 0 2,0 0-2,4 19 2,-4-19-2,17 22 2,-17-22-1,28 30 0,-11-14 0,3 1 0,3 2 0,-1-1 0,4 3 0,-1-3 0,3-1 0,-2 0 0,2 1 0,-2-5 0,-2 0 0,-1 0 0,-6-4 0,1-3 0,-18-6 0,25 11 0,-25-11 0,0 0 0,0 0 0,0 0 0,0 0 1,0 0-2,14 17 2,-14-17-1,0 0 0,0 0 0,-18 26 0,18-26 0,-25 30 0,9-10 0,-3 2 0,0 2-1,-1 1 1,1-1 0,2-2 0,0-2 0,3 3 0,0-1-1,3-2 1,2-3 0,1 0-1,3 1 0,5-18 0,-10 26-2,10-26-1,-3 21-2,3-21-4,7 22-16,-7-22-9,8 17 1,-8-17-1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20:12:44.68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60 31 5,'0'0'6,"0"0"0,0 0 0,0 0 0,0 0 0,0 0-1,0 0 1,-17-4 0,17 4 1,0 0-1,0 0 1,0 0-1,0 0 1,0 0 0,0 0-1,0 0-1,0 0 0,0 0-2,0 0 0,0 0 0,0 0-1,0 0-1,0 0 1,-11 17-1,11-17 0,0 0 0,-4 18 0,4-18 0,-4 17 0,4-17 0,0 0 0,-7 26-1,7-26 1,-4 18 0,4-18-1,-2 21 1,2-21-1,-4 24 0,4-24 1,-5 22-1,5-22 0,-2 22 1,2-22-1,-2 22 0,2-22 1,-2 21 0,2-21-1,0 22 2,0-22-2,-3 22 2,3-22-2,3 20 2,-3-20-1,4 23-1,-4-23 1,2 20-1,-2-20 1,4 19-1,-4-19 0,0 18 0,0-18 0,1 17 0,-1-17 0,2 16 0,-2-16 0,2 19 0,-2-19 0,2 22 0,-2-22 0,0 22 0,0-22 0,0 19 0,0-19 0,2 18 0,-2-18 0,0 0 1,0 21-1,0-21 0,0 0 0,2 26 0,-2-26 0,2 20 0,-2-20 0,0 24 0,0-24 0,2 21 0,-2-21 0,0 20 0,0-20 0,3 18 0,-3-18 0,2 23 1,-2-23-1,2 22 0,-2-22 0,4 20 0,-4-20 0,2 24 0,-2-24 1,3 24-1,-3-24 0,4 30 0,-2-13 0,-2 5 0,0 0 0,2 0 0,-2 1 1,2-7-1,-2 3 0,0-19 0,2 28 0,-2-28 1,3 18-1,-3-18 0,0 0 1,0 0-1,0 0 0,17 13 1,-17-13-1,0 0 0,0 0 1,22 4-1,-22-4 0,17 0 1,-17 0-1,19 4 0,-19-4 1,21 1-1,-21-1 0,26 4 1,-26-4-1,31 4 0,-10-2 0,-2-6 0,1 4 1,4 0-1,-1 0 0,-1-2 0,3 4 0,-3-2 0,0 4 1,1-1-2,-1 1 1,2-2 1,-1 2-1,1-4 0,2 0 1,0 0-1,1 0 1,1-4-1,0 4 1,0 0 0,0 0-1,0 2 1,3 0-1,1-2 1,0 1-1,0 3 0,1-6 1,1 2-1,-1-2 1,3-1-1,-4 1 0,-1-2 1,3 2-1,-2-1 0,1 4 1,1-1-1,-4 0 0,2-1 0,1 1 1,3 0-1,-1 0 0,4 0 0,-1-4 0,1 0 1,4 2-1,0 2 0,-2-3 0,-4-1 1,3 4-1,-3-2 0,-2 0 0,1 4 0,-1-4 0,-1 0 1,0 2-1,-1 0 0,5 0 0,-1-1 0,-2 2 0,3-1 0,-3 0 0,3 0 0,-1 0 0,0 2 0,1-2 0,-3-2 1,4 2-1,-1-1 0,1-1 1,-2 4-2,6-2 2,0-2-1,2 2 0,0 2 0,1-4 0,1 2 1,2 3-1,-3-1 0,-3 0 0,0-4 1,-4 6-1,1-2 0,-5 2 0,1-3 0,-3-1 0,1 0 1,3 0-1,-1 4-1,-1-8 2,1 3-2,-1-1 1,1 2 0,-3-2 0,3 2 0,-6-2 0,0 0 0,1 2 0,-1 0 0,2-2 0,2 0 0,-3 1 1,3-1-1,1 0 0,3-2 0,-1 0 0,2 1 1,0 1-1,1 2 0,-1-2 0,2 2 0,-4-2 0,-1 2 0,1 0 0,-3 2 0,-1-2 0,1-2 0,-2 2 0,0 0 0,-3 2 0,1-2 1,-2 0-1,2-2 0,0 2 0,-6 2 0,6-2-1,-4 2 1,0-4 0,1-2 0,-1 4 0,-2 2 0,-2-2 0,3-4 0,-5 6 0,1-2 0,1 0 0,-1 4 0,-1-4 0,3-2 0,-1 6 0,1-4 0,1 0 0,-2-2 0,1 2 1,3 0-1,-2 0 0,-2-2 0,3-2 0,-1 1 0,0 3 0,1 3 0,1-4 0,-4-1 0,4 0 0,-1 2 0,-3 0 0,2 0-1,-3-2 2,1-2-1,-1 3 0,1-1 0,-3 2 0,-1-2 0,1 2 1,0-2-1,-2 2 0,-1 0 0,-16 0 0,30 0 0,-30 0 0,28-2 0,-28 2 0,25 0 0,-25 0 0,26-4 0,-26 4 0,22-3 0,-22 3 0,23 0 0,-23 0 0,20-2 0,-20 2 0,21 2 0,-21-2 0,20-4 0,-20 4 1,23 2-1,-23-2 0,22 0 0,-22 0-1,24-4 2,-24 4-2,23 2 1,-23-2 0,24-2 0,-24 2 0,24 4 0,-24-4-1,21 4 1,-21-4 0,22 0 0,-22 0 1,23 0-1,-23 0-1,24-4 2,-24 4-1,26-4 0,-26 4 0,24-5 0,-24 5 0,21 0 0,-21 0 0,17-2 0,-17 2 0,0 0 0,20-2 0,-20 2 0,0 0 0,23-4 0,-23 4 0,20-7 0,-20 7 0,23-9 0,-23 9 0,16-8 0,-16 8 1,0 0-1,17-9 0,-17 9 0,0 0 0,0 0 1,0 0-1,0 0 0,0 0 0,0 0 0,0 0 0,0 0 0,0 0 0,0 0 0,0 0-1,0 0 1,0 0 1,0 0-1,0 0 0,0 0 0,0 0 0,0 0 0,0 0 0,0 0 0,0 0 0,0 0 0,0 0 0,0 0 0,0 0 0,0 0 0,-4 20 0,4-20 0,0 0 0,-7 28-1,7-28 1,-6 19 0,6-19 1,-7 20-1,7-20 0,-6 22 0,6-22 0,-2 24 0,2-24 0,2 21-1,-2-21 1,4 18 0,-4-18 0,0 0 0,13 20 0,-13-20 0,0 0 0,19 17 0,-19-17 0,0 0 0,24 17 0,-24-17 0,17 7 0,-17-7 0,17 9 0,-17-9 0,16 6 0,-16-6 0,17 2 0,-17-2 0,21 2 0,-21-2 0,22 2 0,-22-2 0,26-6 0,-26 6 0,27-2 0,-27 2 0,24-4 0,-24 4 0,26-9 0,-26 9 0,24-9 0,-24 9 1,25-15-1,-25 15 0,24-22 0,-24 22 1,22-20-1,-22 20 0,21-19 0,-21 19 0,15-17 0,-15 17 0,0 0 0,13-22 0,-13 22 1,5-20-1,-5 20 0,0-21 0,0 21 0,-3-24 0,3 24 0,-8-26 0,8 26 0,-9-24 0,9 24 1,-13-22-1,13 22 0,0 0 0,-23-24 0,23 24 0,-16-13 0,16 13 0,0 0 0,-25-18 0,25 18 0,-18-13 0,18 13 0,-21-6-1,21 6 1,-21-9 0,21 9 0,-20-2 0,20 2 0,-21-8 0,21 8 1,-20-3-1,20 3 0,-19 3-1,19-3 1,-20 0 0,20 0 0,-17 8 0,17-8-1,0 0 1,-21 9 0,21-9 0,0 0 0,-18 11 0,18-11 0,0 0 0,-19 22 0,19-22 0,-11 17 0,11-17-1,-13 19 1,13-19 0,-10 20 0,10-20 0,-7 22 0,7-22-1,-6 24 1,6-24 0,-2 28-1,2-28 0,-1 28-1,1-28-3,1 18-3,18 3-19,-19-21-8,17 2 0,-10-19-1</inkml:trace>
  <inkml:trace contextRef="#ctx0" brushRef="#br0" timeOffset="4512">6458 36 10,'0'0'26,"-4"-20"1,4 20-7,0 0-6,-6-17-3,6 17-3,0 0-1,0 0-1,0 0-1,0 0-1,8 19-1,-8-19 1,5 22-2,-1-6 0,-2 5 0,2 1-1,-2 4 0,1 4 0,-3 5 1,2-2-2,0 1 1,-2 3 0,0-2 0,2-2-1,0 0 1,-2-3-1,0-4 0,2 0 0,-2-6 0,0-20 0,2 28 1,-2-28-1,0 19 0,0-19 0,0 0 1,0 0-1,0 0 1,0 0-1,0 0 0,0 0 0,1-17 1,-1 17-1,2-17 0,-2 17 0,4-24 0,-4 24 0,7-26 1,-7 26-1,14-28 0,-14 28 0,14-25 0,-14 25 0,17-28 0,-17 28-1,21-21 1,-21 21 0,19-9 0,-19 9 0,18-4-1,-18 4 1,17 6 0,-17-6 0,17 11 0,-17-11 1,15 19-1,-15-19 0,13 18 0,-13-18 1,11 20-1,-11-20 0,9 25 0,-9-25 1,8 18-1,-8-18 0,4 20 0,-4-20 0,1 19 0,-1-19 0,0 0 0,2 24 0,-2-24 0,0 0 0,-2 19 0,2-19 0,0 0 0,0 0 0,-9 20 0,9-20 0,0 0 0,0 0 1,-17 15-1,17-15 0,0 0 0,-17 13 0,17-13 0,0 0 1,-22 9-1,22-9-1,-19 9 1,19-9 0,-18 6 0,18-6 0,-17 7 0,17-7 0,-19 6 0,19-6 0,0 0 0,-22 2 0,22-2 0,0 0 0,-19 1 0,19-1 0,0 0-2,-19-5-2,19 5-4,0 0-21,0 0-5,-20-24 1,20 24-1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20:12:35.63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48 1260 1,'0'0'23,"0"0"3,0 0-7,-17 4-7,17-4-3,0 0-2,0 0-1,0 0-1,0 0 1,0 0-1,0 0 0,0 0-1,0 0 0,0 0-1,0 0 0,0 0-1,0 0 0,-16-15 0,16 15-1,0 0 1,-4-21-1,4 21 0,-2-20 0,2 20 0,-2-25-1,2 25 1,0-30 0,0 11-1,0 19 1,0-31 0,0 31-1,0-32 1,2 15-1,-2 17 1,0-23-1,0 23 1,2-20-1,-2 20 0,2-21 1,-2 21-1,0-21 1,0 21-1,0-22 1,0 22-1,0-26 1,0 26-1,0-27 0,0 27 0,0-24 0,0 24 1,0-24-2,0 24 1,0-21 0,0 21 1,2-19-2,-2 19 1,0 0 0,0 0 0,0 0 0,0-17 0,0 17 0,0 0 0,0 0 0,0 0-1,0 0 1,0 0 0,0 0 0,0 0 0,0 0 0,18 12 0,-18-12 1,0 0-1,21 5 0,-21-5 0,18 0 0,-18 0 0,25 4 1,-25-4-2,28 6 2,-12-6-1,1 3 0,2 1 0,-1-2 0,3 2 0,-1-1 0,3-1 1,-3 4-1,3 0 0,-1-3 0,2-1 0,-1 2 0,-1-4 0,-2 2 0,3 0 0,-3-2 0,1 0 0,-3 0 1,1 0-1,0 0 0,-3 2 0,3-2 0,0 0 0,-3 1 0,3-1-1,0 0 1,-1 0 1,3 2-1,-3-4 0,1 4 0,0 0 0,-1-4 0,1 4 0,0 0 0,-1 2 0,5-4 0,1-2 0,-2 2 0,2-2 0,1 2 0,-3 0 0,2-2 0,-1 0 0,-3 2 0,-1 2 0,-1-2 0,-1 0 0,2 2 0,-1-2 0,-1 0 0,4-2 0,-3 2 0,1 0 1,0 2-1,-1-2 0,1 0 0,1 0 0,-1 2 0,1 0 0,1-2 0,-2 0 0,3 0 0,-2 2 0,5-2 0,-1 2 0,-2-2 0,1 1 0,3 1 0,0 2 0,-2 0 1,0-2-1,2 1 0,-3 1 0,1 0 0,-2-2 0,1 2 0,-3-3 0,-3 1 0,0-2 0,-17 0 0,26 2 0,-26-2 0,18 2 1,-18-2-1,0 0 0,17 0 0,-17 0 1,0 0-1,0 0 0,0 0 1,17-7-1,-17 7 0,0 0 1,0 0-1,0 0 0,20-17 0,-20 17 0,0 0 0,17-15 1,-17 15-1,0 0 0,21-21 1,-21 21-1,14-21 0,-14 21 0,17-22 1,-17 22-1,17-24 1,-17 24-1,15-25 1,-15 25 0,15-24-1,-15 24 0,11-21 0,-11 21 1,9-21-1,-9 21 0,10-18 0,-10 18 0,0 0 0,11-23 0,-11 23 1,0 0-1,9-19-1,-9 19 1,0 0 0,0 0 0,0 0 0,0 0 0,17-18 0,-17 18 0,0 0 0,0 0 0,0 0 0,0 0 0,0 0 0,17-2 0,-17 2 0,0 0 0,0 0 0,0 0 0,16 19 0,-16-19-1,0 0 2,15 24-1,-15-24-1,15 17 2,-15-17-1,19 24-1,-19-24 1,24 25 0,-24-25 0,22 28 0,-22-28 0,25 26-1,-25-26 1,22 26 0,-22-26 0,19 27 0,-19-27 0,18 22 0,-18-22 0,21 24 0,-21-24 0,18 23 0,-18-23 0,19 24 0,-19-24 0,19 25 0,-19-25 0,15 19 0,-15-19 0,13 18 0,-13-18 0,0 0 0,15 17 0,-15-17 0,0 0 0,16 13 0,-16-13 0,0 0 0,15 17 0,-15-17 0,0 0 0,0 0-1,19 10 2,-19-10-1,0 0 0,0 0 0,18-19 1,-18 19-1,0 0 0,17-26 0,-17 26 1,13-21-1,-13 21 0,11-23 0,-11 23 0,14-26 0,-14 26 0,13-24 0,-6 7 0,-7 17 0,13-26 1,-13 26-2,15-25 1,-15 25 1,15-26-2,-15 26 1,11-21 0,-11 21 0,11-20 0,-11 20 1,11-17-1,-11 17 0,0 0 0,12-19 0,-12 19 0,0 0 0,0 0 0,18-19 0,-18 19 0,0 0 0,0 0 0,19-19 0,-19 19 0,0 0 0,0 0 0,18-15 0,-18 15-1,0 0 2,0 0-1,17-5-1,-17 5 1,0 0 1,0 0-1,17-6 0,-17 6 0,0 0-1,0 0 1,20-5 0,-20 5 1,0 0-2,0 0 1,17-8 0,-17 8 1,0 0-1,0 0 0,17-7 0,-17 7 0,0 0 0,0 0 0,17-8 0,-17 8 0,0 0 0,0 0 0,0 0 0,17 8-1,-17-8 1,0 0 0,0 0 0,20 22 0,-20-22 0,13 17-1,-13-17 1,13 22 1,-13-22-2,15 23 1,-15-23 1,13 24-1,-13-24 0,15 29 0,-15-29 0,13 22 0,-13-22 0,11 24 0,-11-24-1,13 23 1,-13-23 0,11 19 0,-11-19 0,12 17 0,-12-17 0,9 18 0,-9-18 0,11 17-1,-11-17 1,0 0 1,19 25-1,-19-25 0,9 17 0,-9-17 0,0 0 0,15 18 0,-15-18 0,0 0 0,15 17 0,-15-17 0,0 0 0,0 0 0,17 15 0,-17-15 0,0 0 0,0 0 0,0 0 0,16 10 0,-16-10 0,0 0 0,0 0 0,0 0 0,15-17 1,-15 17-1,0 0 0,10-21 0,-10 21 0,9-19 0,-9 19 0,9-19 0,-9 19 0,10-24 0,-10 24 0,11-28 0,-11 28 0,9-28 0,-9 28 0,8-23 0,-8 23 0,7-22 0,-7 22 0,9-21 0,-9 21 0,0 0 0,11-24 0,-11 24 0,10-17 1,-10 17-1,0 0 0,11-21 0,-11 21 0,0 0 0,11-22 0,-11 22 0,9-17 0,-9 17 0,10-17 0,-10 17 0,0 0 0,17-26 0,-17 26 0,0 0 0,16-21 0,-16 21 0,0 0 0,0 0 0,15-17 0,-15 17 0,0 0 0,0 0 0,0 0 0,0 0 0,0 0-1,19 6 1,-19-6 0,0 0 0,0 0 0,18 22 0,-18-22 0,6 21-1,-6-21 1,9 26 0,-9-26 0,12 30 0,-7-9 0,-1-2 0,1-1 0,-1 3 0,0-2-1,0 0 1,-1 1 0,1-1 0,-4-19 0,9 30 0,-9-30 0,10 22 0,-10-22 0,9 21 0,-9-21 1,0 0-1,0 0 0,17 15 0,-17-15 0,0 0 0,0 0 0,20 0 0,-20 0 0,0 0 0,17-7 0,-17 7 0,0 0 1,21-2-1,-21 2 0,16 0 0,-16 0 0,19 2-1,-19-2 1,22 2 0,-22-2 0,25 0 0,-25 0 0,24 0 0,-24 0 0,28 0 0,-28 0 0,30-6 0,-30 6 0,33-6 0,-16 4 0,3-1 0,1-1 0,-3 0 0,1 2 1,2-2-1,-1 1 0,1 3 0,-3-4 0,3 4 0,-1-2 0,4 2 0,-3 0 0,1 2 0,1-4 0,-1 0 0,2 2 0,-3-2 0,3 2 0,-4-2 0,1 2 1,1-3-2,-1 3 1,-1-2 0,1-2 1,-1 2-1,-1-2 0,1 3 0,-1-1 0,1-2 0,-1 2 0,-2 0 0,2 2 0,-3-2 0,-16 2 0,32-2 0,-32 2 0,30 0 0,-30 0 0,28 0 0,-28 0 0,28 2 0,-28-2-1,33 0 1,-16 0 0,2 0 0,-1-2 0,-1 4 0,2-5 0,-3 3 0,3 0 0,-19 0 0,28-2 0,-28 2 0,30 0 0,-30 0 0,31-2 0,-14 0 1,0 0-1,0 2-1,0-2 1,-1 0 0,1 0 0,2 1 1,-19 1-1,31-2 0,-14 4-1,0-4 2,-17 2-1,30-2 0,-14 4 0,1-4 0,-17 2 0,32-2 0,-15 0 1,-1 2-1,1 0 0,4-2-1,-3 0 2,1 2-2,1-2 2,1 1-2,-1-1 1,1 0 1,-1 0-2,-1 2 2,2-2-1,-3-2 0,1 2 0,-2 1 0,-1-1 0,-16 2 0,32-6 0,-32 6 0,28-6 0,-28 6 0,28-1 0,-28 1 0,28 0 0,-28 0 0,28 0 0,-28 0 0,24 1 0,-24-1 0,22-1 0,-22 1 0,23-2 0,-23 2 0,18-2 1,-18 2-1,21-4 0,-21 4 0,22 0-1,-22 0 1,21-2 0,-21 2 1,20-2-1,-20 2 0,21 2 0,-21-2-1,20 0 1,-20 0 0,23 2 0,-23-2 0,24 0 0,-24 0 0,24 2 0,-24-2 0,24 2 0,-24-2 0,21-4 0,-21 4 0,20 0 0,-20 0 0,0 0 0,21-2 1,-21 2-1,0 0 0,20 0 0,-20 0 0,0 0 0,19-4 0,-19 4 0,0 0 0,0 0 0,0 0 0,19-9 0,-19 9 0,0 0 0,0 0 0,0 0 0,0 0 1,0 0-1,0 0 0,0 0 0,0 0 0,0 0 0,0 0 0,0 0 0,0 0 0,0 0 0,0 0 0,0 0 0,-12 17 0,12-17 0,0 0 0,-11 21 0,11-21 0,-7 20-1,7-20 1,-6 26 0,6-26 0,-4 29 0,4-29 0,-3 31 0,3-31-1,2 29 2,-2-29-1,1 20 0,-1-20 0,6 21-1,-6-21 1,9 17 0,-9-17 0,0 0 0,19 20 0,-19-20 0,0 0 0,24 14 0,-24-14 0,19 3 0,-19-3 0,18 0 1,-18 0-1,21 2 0,-21-2 0,19-5 0,-19 5 0,20-6 0,-20 6 0,21-11 0,-21 11 0,20-12 0,-20 12 0,19-11 0,-19 11 0,0 0 1,24-17-1,-24 17 0,13-17 0,-13 17 0,11-20 0,-11 20 1,8-23-1,-8 23 0,1-26 0,-1 26 0,0-26 0,0 26 0,-3-25 0,3 25 1,-8-24-1,8 24 0,-9-21 0,9 21 0,0 0 0,-19-22 0,19 22 0,0 0 0,-22-21 0,22 21-1,0 0 1,-22-11 0,22 11 0,-17-8 0,17 8 0,0 0 0,-21-5 0,21 5 0,0 0 0,-16-4 0,16 4 0,0 0 0,-19-2 0,19 2 0,0 0 0,-21 11 0,21-11-1,-16 14 0,16-14 1,-19 22-2,19-22 0,-17 30-3,17-30-5,-5 30-17,5-30-9,0 0 0,0 0 0</inkml:trace>
  <inkml:trace contextRef="#ctx0" brushRef="#br0" timeOffset="6987">6210 136 19,'0'0'26,"0"0"0,0 0-11,0 0-4,0 0-3,0 0-1,11-18-1,-11 18-1,0 0 0,-4-27-1,4 27 0,-5-22-1,5 22-1,-12-23 0,12 23-1,-13-22 0,13 22 0,0 0 0,-22-21 0,22 21-1,0 0 0,-22-4 0,22 4 0,-19 6 0,19-6 0,-24 15 0,24-15 0,-24 21 0,24-21 0,-27 26 0,16-9 0,0 0 0,0 0 0,0 1-1,1 1 1,1 4 0,2-5 0,-1 3 0,3-4 0,1 0 0,4-17-1,-2 30 1,2-30 0,2 22 0,-2-22 0,9 19 0,-9-19 0,0 0 0,21 17 1,-21-17-1,22 6 1,-22-6 0,24 0 0,-24 0 0,28-14-1,-28 14 1,30-16 0,-30 16-1,26-27 1,-26 27 0,21-30-1,-21 30 0,11-28 0,-11 28 0,7-24 0,-7 24 0,6-19 0,-6 19 0,0 0 0,0 0 0,0 0 0,0 0 0,0 0 0,0 0 0,0 0 0,0 0-1,0 0 1,7 26 0,-7-26 0,4 27 0,-4-27 0,7 30 0,-1-14 0,-6-16 0,17 29-1,-17-29 1,20 26 0,-20-26 0,23 24-1,-23-24 0,16 13-3,-1 8-8,-15-21-20,10 17 1,-10-17-3,0 0 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20:12:16.04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554 7 23,'0'0'29,"-18"-7"0,18 7-11,0 0-7,0 0-3,0 0-3,0 0-1,-19 2 0,19-2-1,0 0-1,0 0-1,0 0 1,0 0-1,-4 16 0,4-16 0,0 0 0,0 0 0,2 19 0,-2-19 0,0 18 0,0-18-1,-2 26 1,2-9-1,0 1 1,0 1-2,0 1 1,0 1 1,0-3-1,2 6 0,0-2 0,-2 1 0,2 1 0,0 0 0,-1 0 0,1 4 0,2 0 0,-2-3-1,2 3 1,-1-2 0,-1 0 0,2-2 0,0 0 0,-2-3 0,1-1 0,-1 0 0,2 1-1,-2-1 1,2-1 0,-1-1 0,-1 4 0,0 1 0,0-3 0,0 0 0,-2-1 0,2-1 0,-2 1 0,2 1 0,-2 3 0,2-3 0,-1 0 0,-1 1 0,2 1 1,0-2-2,0 1 2,-2-1-1,2-1 0,-2-3-1,2 3 2,-2-3-1,0 3-1,0-1 2,0-1-1,0-17-1,0 30 1,0-30 0,2 29 0,0-12 0,-2-17 0,1 28 0,1-11 0,0 1 0,0 1 0,-2-3 0,2 5-1,-2-5 1,2 1 0,-2 0 0,0-1 0,-2 1 0,2 2 0,0-1 0,-2 2 0,2 3 0,-2 1 0,0 0 0,0 0 0,2 2 0,-1-2 0,1 0-1,-2-2 1,2-1 0,-2-5 0,2-16 0,0 28 0,0-28 0,-2 19 0,2-19 0,0 0 0,0 0 0,-2 18 0,2-18 0,0 0 1,0 0-1,0 0 0,0 0 0,0 0 1,0 0-1,0 0 0,0 0 0,13-28 1,-13 28-1,10-29 0,-3 12 0,0 0 1,1-1-1,1-6 1,-1 3-1,3 1 0,-2-4 0,1 0 1,1 0-1,0-2 1,1 2-1,1 0 1,-2-2-1,0 0 1,0 4 0,1-3-1,-3 5 1,0-2-1,1 0 0,-5 1 1,3 3-1,-1-4 1,-1 5-1,2 0 1,-8 17-1,11-28 0,-11 28 1,7-18-1,-7 18 0,0 0-1,0 0 1,12-17 0,-12 17 0,0 0 0,0 0 0,0 0 0,0 0 0,0 0 0,3 19 0,-3-19 0,0 18 0,0-18 0,-2 28 0,1-11-1,-1-1 1,2-16 0,-6 36 0,2-18 0,1 4 0,-1-1 0,0-1 0,-2-3 0,1 3 0,1 0 0,-2-3 0,1 4 0,-1-3 0,1 2 0,-1 1 0,0-3 0,1 1 0,-1 3 0,-1-2 0,1-3 0,0 0 0,-1-1 0,1 1 0,1 2 0,5-19 0,-14 27 0,14-27-1,-11 34 1,11-34 0,-13 31 0,6-14 0,-1 0 0,1-1 0,-1 1 0,8-17 0,-13 31 0,13-31 0,-11 30 0,11-30 0,-12 22 0,12-22 1,-7 19-1,7-19 0,0 0 0,0 0 0,0 0 0,0 0 0,0 0 0,-17 0 1,17 0-1,0 0 0,0 0 0,-13-17 0,13 17 0,0 0 0,-17-18 0,17 18 0,-17-23 1,17 23-1,-17-27 0,17 27 1,-20-30-1,7 11 0,0-1 1,-2 2 0,-2-3-1,2 1 1,-2-2-1,-2 1 1,2-3 0,-2 0-1,1 2 1,1-2-1,-4 0 0,4-2 1,-3 4-1,3-3 0,0 7 1,0-1-1,2 3 0,0-1 1,15 17-1,-26-28 0,26 28 1,-24-26-1,24 26 0,-23-29 0,23 29 0,-21-28 0,21 28 0,-18-20 0,18 20 0,-19-21 1,19 21-1,-17-20 0,17 20 0,-17-17 0,17 17 0,-17-13 0,17 13 0,0 0 0,-16-7-1,16 7 1,0 0-1,-15 16-4,20 5-15,-5-21-15,0 0-1,0 0-1,17 5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20:12:23.84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712 44 16,'0'0'28,"0"0"-1,0 0-9,0 0-8,0 0-2,-17 5-2,17-5 0,0 0-1,0 0-1,0 0 0,-18-9-1,18 9 0,0 0-1,-23-15 1,23 15-1,-19-7 0,19 7-1,-22-9 1,22 9 0,-24-4-1,24 4 0,-25-2 0,25 2-1,-24-4 1,24 4-1,-25 2 0,25-2 1,-28 8-1,28-8 0,-28 5 1,11 3-1,17-8 1,-30 16-1,30-16 0,-30 17 1,30-17-1,-26 17 0,7-8 0,3 0 0,16-9-1,-30 20 2,13-10-2,17-10 2,-32 18-2,32-18 1,-26 24 0,26-24 0,-25 26 0,25-26 0,-22 24 0,22-24 0,-25 28 0,25-28 0,-18 26 1,18-26-1,-19 26 0,19-26-1,-21 31 1,21-31 0,-16 26 0,16-26 0,-19 28 0,19-28 0,-13 24-1,13-24 1,-12 24 1,12-24-2,-7 23 2,7-23-1,-6 24 1,6-24-2,-5 27 2,3-10-1,2-17 0,-4 32 0,2-16 0,0 1 0,4 2 0,-2-19 0,0 31-1,0-31 1,4 28 0,-4-28 0,6 31 0,-6-31 0,5 26 0,-1-9 0,-4-17 0,6 31 0,-6-31 0,5 28 0,-5-28 0,6 30 0,-1-14 0,-5-16 0,8 26 0,-8-26 0,11 30 0,-11-30 0,13 30 0,-13-30 0,13 16 0,-13-16 1,15 24-1,-15-24 0,15 21 0,-15-21 0,17 24 0,-11-4 1,-6-20-1,17 28 0,-17-28 0,18 30 0,-18-30 0,17 28 0,-17-28 1,21 24-1,-21-24 0,22 26 0,-22-26 0,23 20 1,-23-20-1,26 18 0,-26-18 1,28 21-1,-28-21 1,25 16-1,-25-16 1,24 15-1,-24-15 0,24 13 0,-24-13 0,23 11 1,-23-11-1,22 4 0,-22-4 0,23 8 1,-23-8-1,20 1 0,-20-1 0,25 0 0,-25 0 0,22 2 0,-22-2 1,26 0-1,-26 0 0,27-3 0,-27 3 0,28-2 1,-28 2-1,28 0 0,-28 0 0,32-8 0,-32 8 1,26-5-1,-9 5 0,-17 0 0,26-10 0,-26 10 1,28-7-1,-28 7-1,28-6 1,-28 6 1,28-9-1,-11 5 0,-17 4 0,30-7 0,-30 7 0,30-9 1,-30 9-1,30-11 0,-13 3 0,-17 8 0,32-11 0,-32 11 0,28-15 1,-28 15-1,24-14 0,-24 14 0,23-19 0,-23 19 0,22-19 0,-22 19 0,21-24 0,-21 24 0,21-29 0,-21 29 1,20-24-1,-20 24 0,17-24 0,-17 24 0,15-17 0,-15 17 0,0 0 0,19-22 0,-19 22 1,0 0-1,17-19 0,-17 19 0,9-22 0,-9 22 0,11-17 0,-11 17 0,11-28 0,-11 28 0,10-25 0,-10 25 1,9-23-1,-9 23 0,8-20 0,-8 20 1,7-17-1,-7 17 0,4-18 0,-4 18 0,4-17 0,-4 17 0,2-20 1,-2 20-1,3-21 0,-3 21 0,2-20 0,-2 20 0,2-22 0,-2 22-1,2-23 1,-2 23 0,-2-18 0,2 18 0,-2-19 0,2 19 0,-4-26 0,4 26 0,-3-22 0,3 22 0,-4-28 0,4 28 0,-6-29 0,6 29-1,-7-21 2,7 21-1,-10-20 0,10 20 0,0 0-1,-15-24 1,15 24-1,0 0 1,-16-24 0,16 24 0,-12-17-1,12 17 1,-13-16 0,13 16 0,0 0 0,-18-21 1,18 21-1,0 0 0,-21-20 0,21 20 1,0 0-2,-23-21 1,23 21 0,-16-14 0,16 14 0,-17-12 0,17 12 0,-19-14 0,19 14 0,-19-13 0,19 13 0,-20-13 0,20 13 0,-19-13 0,19 13 0,-23-13 0,23 13 0,-22-13 0,22 13 0,-24-13 0,24 13 0,-25-11 0,25 11 0,-24-11 0,24 11 0,-25-10 0,25 10 0,-22-11 0,22 11 0,-22-11 0,22 11 0,-23-11 0,23 11 0,-21-13 0,21 13 0,-18-13 0,18 13 0,-17-11 0,17 11 0,0 0 0,-23-17 0,23 17 0,0 0 0,-20-9 0,20 9 0,-17-7 0,17 7-1,-19 0 1,19 0 0,-17 0 0,17 0 1,0 0-1,-18 5-1,18-5 0,0 0-1,-17-2-4,17 2-18,0 0-12,0 0-1,7-22 0</inkml:trace>
  <inkml:trace contextRef="#ctx0" brushRef="#br0" timeOffset="2920">562 418 24,'0'0'29,"0"0"0,0 0-11,0 0-10,0 0-3,0 0 0,0 0-1,0 0 0,0 0-1,0 0 0,0 22 0,0-22-1,-2 24 1,2-3-2,-1-1 0,2 6 0,-2-4-1,1 2 1,0-1-1,0-3 1,0 2-1,0-22 0,3 24 0,-3-24-1,2 19-3,-2-19-2,0 0-11,0 0-15,0 0-1,0 0 1,0 0 13</inkml:trace>
  <inkml:trace contextRef="#ctx0" brushRef="#br0" timeOffset="3464">442 592 3,'0'0'27,"0"0"-1,0 0-7,0 0-6,-16 0-5,16 0-2,0 0 0,0 0-2,0 0 1,0 0-1,0 0 0,0 0-1,0 0 0,0 0 0,0 0-1,22 8 1,-22-8-2,0 0 0,23 7 0,-23-7-1,18 4 1,-18-4-1,21 1 0,-21-1 0,22-1 0,-22 1 0,25 1 0,-25-1 0,22 2 0,-22-2 0,23-3 1,-23 3-1,20-2 0,-20 2 0,21-6 0,-21 6 0,21-5 0,-21 5 0,22-2 0,-22 2-1,21-4 1,-21 4 0,20 0 0,-20 0-1,17 0 1,-17 0-1,0 0 0,19 8 0,-19-8-1,0 0-2,28 12-8,-28-12-19,0 0-1,0 0 0,0 0 7</inkml:trace>
  <inkml:trace contextRef="#ctx0" brushRef="#br0" timeOffset="4492">429 972 8,'0'0'25,"0"0"-6,-7 17-4,7-17-3,0 0-2,0 0-1,0 0-2,0 0-1,0 0 0,0 0-3,0 0 0,0 0 0,0 0-1,0 0 0,17-12-1,-17 12 0,0 0-1,17 2 1,-17-2-1,0 0 1,22 2-1,-22-2 0,19-2 1,-19 2-1,18 0 0,-18 0 0,17-2 0,-17 2 1,17-3-1,-17 3 0,0 0 1,23 0-1,-23 0 0,0 0 0,24-8 0,-24 8 0,0 0 0,23-2 0,-23 2 0,16-1 1,-16 1-2,17 5 1,-17-5 0,17 4 0,-17-4 0,17 2 0,-17-2 0,19 3 0,-19-3-1,18 0 0,-18 0-1,21 15-10,-21-15-19,0 0-1,0 0 0,0 0 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20:13:09.00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225 31 1,'19'-7'16,"-19"7"14,0 0-2,0 0-14,0 0-4,0 0-1,0 0-2,0 0-1,7-19 0,-7 19-2,0 0 0,0 0-1,0 0 0,-18-7-1,18 7-1,-19-2 1,19 2-1,-23 2-1,23-2 0,-26 7 1,26-7-1,-31 15 0,31-15-1,-28 17 1,28-17 0,-27 24 0,27-24 0,-24 24 0,24-24 1,-15 23-1,15-23 0,-11 22 1,11-22-1,-9 28 1,9-28-1,-6 26 0,6-26 1,-7 30-2,5-13 1,2-17 0,-4 26-1,4-26 1,-2 21 0,2-21-1,0 0 1,10 16 0,-10-16 0,0 0 1,22 8-1,-22-8 1,24 4-1,-7-1 1,-17-3-1,34 8 0,-18-5 1,3 3-2,-2 2 2,0-1-1,1 0 0,-18-7 0,30 23 0,-30-23 0,28 22-1,-28-22 1,28 24 0,-28-24 0,26 30 0,-26-30 0,25 30 0,-14-11 0,0-2 0,-11-17 0,17 31 0,-10-14 0,1 2 0,-8-19 0,11 28 0,-11-28 0,6 26 0,-6-26 0,3 32 0,-3-32 0,2 26 0,-2-8 0,-2-1 0,0 0 0,-3 0-1,-1-1 2,6-16-1,-17 25 0,17-25 0,-22 18 0,22-18 1,-28 13-1,28-13 0,-30 4 0,30-4 0,-28-2 0,28 2 0,-30-3 0,30 3 0,-28-13 0,28 13 0,-26-23 0,26 23-1,-24-30 1,15 10 0,-1-1 0,1 4 0,5-1 0,0-1 0,3 2 0,1 17 0,1-28 0,-1 28 0,8-24 0,-8 24 0,13-28 0,-13 28 0,17-26 0,-17 26 0,18-28 0,-18 28-1,23-24 1,-23 24 0,20-23 0,-20 23 0,19-18 0,-19 18 0,21-11 0,-21 11 0,22-13 0,-22 13 0,26-15 0,-26 15 0,28-15 0,-28 15 0,28-19 0,-28 19 1,26-20-2,-26 20 2,24-21-1,-24 21 0,23-22 0,-23 22 0,15-19 0,-15 19 0,13-21 0,-13 21 0,9-20 0,-9 20 0,10-24 1,-10 24-1,5-26 1,-5 26-1,4-28 1,-4 28-2,-2-27 2,2 27-1,-6-20 0,6 20 0,-5-21 0,5 21 0,-13-16 0,13 16 0,-11-17 1,11 17-1,0 0 0,-21-23 0,21 23-1,0 0 2,-17-22-1,17 22 0,0 0 0,-17-13 0,17 13-1,0 0 1,-22-7 0,22 7 0,0 0 0,-24 3 0,24-3 0,-19 10-1,19-10 0,-20 16-2,20-16-1,-19 19-4,0-23-14,19 4-12,0 0 0,0 0 1</inkml:trace>
  <inkml:trace contextRef="#ctx0" brushRef="#br0" timeOffset="2180">796 80 14,'0'0'28,"0"0"2,-22-8-10,22 8-8,0 0-5,0 0 0,0 0-3,0 0 1,0 0-1,0 0 0,0 0 0,0 0-1,0 0 0,0 0-2,0 0 1,0 0 0,0 0-1,0 0 0,0 0 0,2 19 0,-2-19 0,0 0 0,9 21 0,-9-21-1,9 22 2,-9-22-2,14 30 1,-7-13-1,2 1 1,1 1-1,1 1 0,0-1 0,0 2 0,2 1 0,0 0 0,0 3 0,-3-5 0,3 4 0,-2-1 0,0 3 0,0-2 0,1-3 0,-1-3 0,-2 5 0,2-5 0,-3 1 0,1-2 1,-9-17-1,17 24 0,-17-24 0,15 30 0,-15-30 0,15 26 0,-10-9 0,-5-17 0,14 33 0,-9-14 0,-1 0 0,3-1 0,-1 1 0,0-2 0,-1 0 0,-5-17 0,9 29 0,-9-29 0,12 25 0,-12-25 0,9 22 0,-9-22 0,9 19 0,-9-19 0,0 0 0,10 20 0,-10-20 0,0 0 1,0 0-1,0 0 0,0 0 1,0 0-1,16-15 0,-16 15 1,6-20-1,-6 20 0,6-26 0,-3 5 1,-1 4-1,2-1 0,2-5 1,-3 1-1,1-1 0,0-3 1,1 4-1,1-2 0,3-4 0,-3 2 1,3 3-1,-3 1 0,3-4 0,2 2 1,-1-1 0,-1 3-1,-3 3 0,3-3 1,-5-1-1,3 1 1,-3 2-1,2-1 0,-3-1 1,3-3-1,-2 3 0,-1 2 0,1-3 0,2 3 0,-3 3 0,-1-2 0,-2 19 0,8-28-1,-8 28 1,4-18 0,-4 18 0,0 0-1,5-17 1,-5 17 0,0 0 0,0 0 0,0 0-1,0 0 0,0 0 0,0 0-2,0 0-4,13 31-18,-13-31-11,0 0-1,0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20:13:13.0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228 86 15,'-17'10'27,"17"-10"2,-18-2-11,18 2-5,0 0-5,0 0-2,0 0 0,0 0-1,-17 7-2,17-7 1,0 0-1,0 0 0,0 0 0,0 0-1,0 0 0,0 0 0,0 0 0,0 0-1,0 0 1,7-17-2,-7 17 1,0 0 0,15-22-1,-15 22 0,17-17 0,-17 17 1,21-17-1,-21 17 0,24-13 0,-24 13 0,28-11 0,-11 9 0,-17 2 0,31-2 0,-14 4 0,-17-2 0,30 11 0,-30-11 0,22 19 0,-22-19 0,17 30 0,-9-13 0,-3 2 1,1 1-1,-2 1 0,-1 5 0,-1 1-1,0-3 1,-2 2 0,0 1 0,0 1 1,-2 2-1,-1 0 1,-3-2-1,0-2 2,1 4-1,-3-1 0,-1-3-1,0 2 0,-3-5 1,1-3-1,-2 3 0,-2-4 0,0-1-1,-2-1 1,-1 0 0,-1-4 0,0-1 0,-1 1 0,-1-6 0,1-1 0,-1 0-1,3-3 1,-3-1-1,2 0 1,1-4 0,1 0 0,17 2-1,-30-9 1,30 9 0,-28-13 0,28 13 0,-19-15 0,19 15 0,0 0 0,-16-21-1,16 21 1,0 0 0,0-19 0,0 19 0,0 0 0,13-18 0,-13 18 0,16-15 0,-16 15 0,23-12 0,-23 12 0,26-9 0,-26 9 0,24-4 0,-24 4 0,23 0 0,-23 0 0,20 4 0,-20-4 0,21 6 0,-21-6 0,22 11 0,-22-11 0,23 9 0,-23-9 0,22 15 0,-22-15 0,22 15 1,-22-15-1,23 13 0,-23-13 0,22 15 1,-22-15-1,21 14 0,-21-14 0,22 15 0,-22-15 0,21 15 0,-21-15 0,22 18 0,-22-18 0,21 17 0,-21-17 0,16 10 1,-16-10-1,0 0 0,19 11-1,-19-11 1,0 0-2,0 0-1,0 0-3,0 0-4,28 15-17,-28-15-7,0 0 0,0 0 1</inkml:trace>
  <inkml:trace contextRef="#ctx0" brushRef="#br0" timeOffset="1544">755 736 35,'0'0'33,"3"19"-1,-3-19-1,0 0-22,0 0-4,0 0-1,4 19-1,-4-19-2,4 19 0,-4-19-1,5 20-4,-5-20-15,0 0-14,0 0 0,0 0-2,12-26 6</inkml:trace>
  <inkml:trace contextRef="#ctx0" brushRef="#br0" timeOffset="2260">1105 148 1,'-14'-18'24,"14"18"2,0 0-2,0 0-10,0 0-4,0 0-3,0 0-1,0 0 0,0 0-1,0 0-1,5 24 0,-5-24-1,2 19 0,-2-19-1,0 26-1,0-26 0,0 30 0,0-30 0,0 34-1,0-15 2,2 0-2,0-3 2,0 3-2,-1 0 1,3 2-1,-2 1 1,0-1 0,0-2-1,-2-1 0,2 1 0,-2-2 0,0-17 0,0 28 1,0-28-1,2 25 0,-2-25 0,0 24 0,0-24 0,-2 27 0,2-27 0,2 24 0,-2-24 0,0 28 0,0-28 0,0 28 0,0-28 0,1 27 0,-1-27-1,-1 26 1,1-26 0,-4 26 0,4-26-1,-4 17-2,10 0-9,-6-17-20,0 0 0,0 0-1,15-30 0</inkml:trace>
  <inkml:trace contextRef="#ctx0" brushRef="#br0" timeOffset="3084">1473 254 1,'0'0'25,"0"0"2,0 0 2,-22-4-15,22 4-4,0 0-2,0 0-2,0 0 0,0 0-2,11-17 1,-11 17-2,0 0 0,19-25-1,-19 25 0,17-22-1,-17 22 0,18-25 0,-18 25-1,21-18 1,-21 18-1,20-15 0,-20 15 1,19-6-1,-19 6 0,17 6 0,-17-6 0,17 9 1,-17-9-1,18 21 0,-18-21 0,15 26 0,-15-26 0,15 28 0,-15-28 0,15 34 0,-13-15 2,5-2-2,-5 2 1,4 1-1,-6 1 1,-2 0-1,2 3 2,-8 0-2,7-1 0,-7 1 1,4-1-1,-3-1 0,3 1 0,-1 0 1,-1-3-1,0-1 0,-1-2 0,1 2 0,-3 0 0,0-1 0,-1-1 0,-1 2 0,0-2 0,11-17 0,-28 32 0,28-32 0,-28 28 0,28-28 0,-30 21 0,30-21 0,-30 13-1,30-13 1,-28 5 0,28-5 0,-26-9 0,26 9 0,-20-15 0,20 15-1,-15-19 1,15 19 0,-10-24 0,10 24 0,-2-19 0,2 19 0,4-21 0,-4 21-1,11-18 1,-11 18 0,15-17 0,-15 17 0,21-13 0,-21 13 0,22-4 0,-22 4-1,24 2 1,-24-2 0,23 9 0,-23-9 0,22 13 0,-22-13 0,25 17 0,-25-17 0,24 23 0,-24-23 0,26 20 0,-26-20 0,26 25-1,-26-25 2,24 26-1,-24-26 0,21 26 0,-21-26 0,19 27 0,-19-27 0,14 20 0,-14-20-2,12 19-7,-12-19-23,0 0-1,0 0 0,16-5-1</inkml:trace>
  <inkml:trace contextRef="#ctx0" brushRef="#br0" timeOffset="4392">1927 706 2,'-17'6'28,"17"-6"0,0 0 1,0 0-14,0 0-4,-13-17-3,13 17-2,0 0-1,0 0 0,0 0-1,0 0 0,0 0-2,22 10 1,-22-10-1,21 7-1,-21-7 1,35 4-1,-12-2 0,3-2 0,2 0-1,2 2 1,-2-4-1,0 2 0,0 2 1,-6-2-1,-1 1 0,-3 3 0,-18-4 1,25 4-1,-25-4 1,0 0-1,16 2 1,-16-2 0,0 0 0,0 0 0,0 0 0,0 0 0,-1-21 0,1 21-1,-6-21 0,6 21 1,-9-31-1,1 14 0,3 0 0,-3-2 0,4 0 1,-3-2-1,3 5 0,-3-1 0,5-4 1,-4 2-2,3-5 2,1 5-1,-4-2 0,4 1-1,-2-3 0,4 4 1,-3 2-1,3 0 1,0 17-1,-4-31 0,4 31 0,0-31 1,0 31 1,2-30-1,-2 30 0,2-28 0,-2 28 0,9-26 0,-9 26 1,9-28-1,-9 28 0,17-27 0,-17 27 0,21-24 0,-21 24 1,22-19-1,-22 19 0,24-15 0,-24 15 0,28-9 0,-28 9 0,32-8 0,-13 6 0,0 0 0,1 2 0,1 2 1,1 2-1,-1 2 0,-1-2 0,-1 5 0,-2 2 0,1-1 0,-1 1 0,-17-11 0,32 24 0,-32-24 0,28 25 0,-28-25 1,26 24-1,-26-24 0,22 28 0,-22-28 0,21 27 1,-16-10-1,-5-17 0,13 30 0,-13-30 1,8 28 0,-8-28 0,6 30-1,-6-30 2,3 28-2,-3-28 1,2 30-1,0-11 0,-2-19 1,-2 32-1,0-13 0,-1 1 0,-1-3 1,0 4-1,4-21 0,-11 30 0,5-11 1,6-19-1,-13 28 0,13-28 0,-11 28 0,11-28 0,-11 23 0,11-23 0,0 0 0,-11 20 0,11-20 0,0 0 0,0 0 0,0 0 0,0 0 1,0 0-1,0 0 1,0 0-1,0 0 0,0 0 0,0 0 0,20 2 0,-20-2 0,17-4 0,-17 4 0,24-3 0,-24 3 0,28-2 0,-11 0 0,-17 2 0,32 4 0,-32-4 0,30 5 0,-30-5-1,26 12 2,-26-12-1,22 11 0,-22-11 0,19 6 0,-19-6 0,17 3 0,-17-3 0,0 0 1,0 0-1,20 4-1,-20-4 1,0 0-2,0 0-3,0 0-8,0 0-23,0 0 0,0 0-1,0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6:03.783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46 78 1,'-8'-22'8,"8"22"16,0 0-6,0 0-8,0 0-2,0 0-2,0 0 0,-22-13-1,22 13 3,0 0-2,0 0 1,0 0-2,0 0 2,-17-9-3,17 9 2,0 0-2,0 0 0,0 0-1,0 0-1,0 0 0,0 0-1,17-6 1,-17 6-1,24-9 0,-24 9-1,34-13 1,-11 9-1,-4 2 0,2 2 0,-2 0 0,-2 4 0,2 0 0,-2 3 1,-17-7-2,28 13 2,-28-13-1,23 19 0,-23-19 1,13 26 0,-13-26 0,4 24-1,-4-24 1,-2 30 0,2-30 0,-11 24-1,11-24 0,-13 26 1,13-26-1,-19 28 0,19-28 0,-21 28 0,21-28 0,-19 28 0,19-28 0,-17 28 0,17-28 1,-12 32-1,12-32 0,-11 30 0,11-30 0,-6 30 1,6-30-1,-5 26 0,5-26 0,-2 24 1,2-24-1,2 23 0,-2-23 0,3 16 0,-3-16 0,0 0 0,0 0 1,23 19-1,-23-19 0,19 4 0,-19-4 0,25 3 1,-25-3-1,28 2-1,-28-2 1,32-2 0,-15 2 0,0-1 0,0 1 0,1 0 0,-1 0 0,-17 0 1,28 0-1,-28 0 0,25 5 0,-25-5 0,20 6 0,-20-6 0,0 0 0,23 4 0,-23-4 0,0 0 0,0 0-1,0 0 0,19 18-4,-19-18-5,0 0-25,0 0 0,0 0 0,0-17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6:05.97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56 0 18,'0'0'28,"0"0"-2,0 0-10,0 0-5,0 0-4,0 0-2,0 0 0,0 0-2,0 0 0,0 0 1,0 0-2,0 0 0,4 17 1,-4-17-1,-8 28-1,6-10 1,-3 4-1,-1-1 0,0 3 0,-3 4-1,3 3 2,1 1-2,1 3 1,-2-2-1,3 0 0,5 4 1,-1-1-1,1-3 0,6-3 0,-1-4 1,-1 1-1,1-3 0,3 1 1,1-7-1,0 1 1,-11-19-1,27 26 1,-27-26-1,32 22 0,-14-18 1,3-1 0,-21-3-1,34 0 0,-15-2 1,-19 2-1,30-11 1,-30 11-1,26-20 1,-26 20-1,19-21 0,-19 21 0,11-29 1,-11 29-1,6-34 0,-6 34 0,0-29 0,-4 12 0,0 0 1,4 17-1,-13-20-1,13 20 1,-19-15 0,19 15 0,-22-7 0,22 7 0,-29 5 0,29-5-1,-26 10 1,9-1 0,17-9 0,-28 24-1,28-24 1,-28 30 0,17-12-1,-2 4 1,3 1-1,3-3 1,1 0-2,-3 1 0,7 5-2,2-26-3,0 37-13,0-37-14,-6 18 1,6-18-1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6:08.52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-3 98 10,'0'0'5,"0"0"1,7-17 0,-7 17-1,0 0 1,0 0-2,0 0 1,0-17-1,0 17-1,0 0 1,0 0-2,0 0 0,-3-17 0,3 17 1,0 0-1,0 0 0,0 0 1,-6-17 0,6 17 1,0 0-1,0 0 1,0 0 0,0 0 0,0 0 0,0 0-1,0 0 1,0 0-1,0 0 0,0 0 0,11-17 1,-11 17-2,0 0 1,0 0-1,0 0 0,17-2 0,-17 2 0,0 0 0,0 0 0,0 0-1,17-1 1,-17 1 0,0 0-1,24-6 1,-24 6-1,0 0 1,23-9-1,-23 9 0,0 0-1,20 5 1,-20-5 0,0 0 0,19 4 0,-19-4 0,0 0-1,21 6 1,-21-6 0,16 0 0,-16 0-1,17 0 1,-17 0-1,19 0 0,-19 0 1,19 5-1,-19-5 1,20 2-1,-20-2 0,19 4 0,-19-4 1,21 2-1,-21-2 1,20 2-1,-20-2 0,17 1 1,-17-1-1,21 4 0,-21-4 1,18 4-1,-18-4 0,21 4 0,-21-4 0,22-2 1,-22 2-1,23-4 0,-23 4 1,24 0-1,-24 0 0,21-2 0,-21 2 0,20-2 0,-20 2 0,17 4 1,-17-4-1,17 0 0,-17 0 0,19 0 0,-19 0 0,18-2 0,-18 2 1,23 0-1,-23 0 0,28-5 0,-28 5 0,24 0 0,-24 0 0,28 1 0,-28-1 1,24 2-2,-24-2 2,25 2-1,-25-2-1,26 4 1,-26-4 1,28 0-1,-28 0 0,30 0 0,-30 0 0,30 4 0,-30-4 0,30 5 0,-30-5 0,28 6-1,-28-6 1,30 7 1,-30-7-1,28 0 0,-11 2 0,-17-2 0,28-4 0,-28 4 0,28 0 0,-28 0 0,28 4 0,-28-4 0,22 4 0,-22-4 0,25 7 0,-25-7 0,24 4 1,-24-4-1,24 0 0,-24 0 0,28 0 0,-28 0-1,28 0 2,-9 2-1,-19-2 0,32 4 0,-15-4 0,-1 4 0,1-4 0,0 1 0,0 1 0,-17-2 0,28 6 0,-28-6 0,26 0 0,-26 0 0,28 6-1,-28-6 1,30 1 0,-30-1 0,30 4 0,-30-4 0,30 6 0,-30-6 0,28 3 0,-28-3 0,30 8 0,-30-8 0,28 0 0,-11 2 0,-17-2 0,30 2 0,-13 0 0,0-2 0,-17 0 0,31 0 0,-14 3 0,-17-3 0,28 0 0,-11 0 0,-17 0 0,30 0 0,-13 2 0,0 0 0,-1-4 1,1 4-1,2 0 0,-2 0-1,0-2 1,0 4 0,-1-4 0,-16 0 0,30 1 0,-30-1 0,30 4 0,-30-4 0,25 6 0,-25-6 0,20 4 0,-20-4 1,0 0-2,21 7 1,-21-7 1,0 0-1,0 0 0,0 0 0,18 8 0,-18-8-1,0 0 1,0 0 0,0 0 0,0 0 0,0 0 0,17 16 0,-17-16 0,0 0 0,0 0 0,2 23 0,-2-23 0,0 19 1,0-19-1,0 22 0,0-22 0,-2 28-1,0-11 1,2 0 1,-2 0-1,1 1 0,1 3-1,-2-2 1,0 1 0,0 1 0,0 1 0,0-3 0,0 1 0,1 3 0,-3-2 1,0 1-1,-2 0 1,1-1-1,-1-2 1,1 1 0,1 1-1,-2-4 0,6-17 0,-5 30 0,5-30 1,-6 22-1,6-22-1,0 0 1,-6 21 0,6-21 1,0 0-1,0 0 0,0 0 0,0 0 0,0 0 0,0 0 0,0 0 0,0 0 0,-3 17 0,3-17 0,0 0 0,0 0 0,0 0 0,0 0 0,0 0 1,0 0-1,0 0 0,0 0 0,-17 1 0,17-1 0,0 0 0,-17 4 0,17-4 0,0 0 0,-21 11 0,21-11 0,-18 12-1,18-12 1,-17 15 0,17-15 0,-19 16 0,19-16 0,-11 23 0,11-23 0,-11 22 0,11-22 0,-4 25-1,4-25 1,2 28 0,-2-28 0,7 22 0,-7-22-1,13 23 1,-13-23 0,15 17 0,-15-17 0,19 18 0,-19-18 0,21 15 0,-21-15 0,22 4 0,-22-4 0,23 9 0,-23-9 0,24 0 0,-24 0 1,22 6-1,-22-6 0,23 6-1,-23-6 1,20 1 0,-20-1 0,21 8 0,-21-8 0,20-4 0,-20 4 0,19-2 0,-19 2 0,21-9 0,-21 9 0,18-9 1,-18 9-1,21-6 0,-21 6 0,0 0 0,22-11 0,-22 11 1,0 0-1,15-19 0,-15 19 0,6-26 0,-6 26 0,4-30 0,-4 30 0,0-30 1,0 30-1,-2-32 0,2 32 0,-4-24 0,4 24 0,-7-23 0,7 23 0,-10-22 0,10 22 0,-13-19 0,13 19 0,-13-20 0,13 20 0,-13-17 0,13 17 0,-15-17 0,15 17 0,-17-11 0,17 11 0,-17-4-1,17 4 1,-20-8 0,20 8-1,-24 4 1,24-4-1,-30 4 0,30-4-1,-28 6 1,11-3-2,17-3-1,-32 13 0,32-13-3,-34 15-3,31 8-8,-24-16-17,27-7 0,-24 25 1,24-25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6:12.170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130 20 4,'0'0'26,"0"0"1,4-21-11,-4 21-5,0 0-3,0 0-1,0 0-1,0 0 0,0 0-1,0 0 0,0 0-2,0 0 0,0 0 0,-21-7-1,21 7-1,0 0 0,-26 17 0,26-17 0,-17 15 0,17-15 0,-16 23 0,16-23-1,-15 21 1,15-21 0,-15 28 0,9-11 0,6-17-1,-11 35 1,7-18 0,2 2-1,1-2 1,2 0 0,-1-17-1,10 27 1,-10-27 0,17 26 0,-17-26 0,24 23-1,-24-23 1,28 21-1,-28-21 1,30 17-1,-30-17 1,29 14-1,-29-14 1,28 7-1,-28-7 1,28 0-1,-28 0 1,27-2-1,-27 2 1,22-3-1,-22 3 1,22-6-1,-22 6 1,19-8-1,-19 8 1,0 0-1,21-21 0,-21 21 1,13-26-1,-13 26 0,7-29 0,-7 29 0,4-32 1,-4 15-1,-2-1 0,2 18 0,-8-26 0,8 26 0,-13-29 1,13 29-2,-16-21 1,16 21 0,-21-21 0,21 21 0,-24-13-1,24 13 1,-28-10-1,28 10 0,-30-5 0,13 5 0,17 0-2,-35-4-1,35 4-2,-30-10-4,30 10-14,0 0-10,0 0-1,-21-17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6:13.26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2519 85 1,'0'0'22,"0"0"-8,0-19-4,0 19-2,0 0-2,2-22-1,-2 22 0,0 0 0,0 0-1,5-23 0,-5 23 0,0 0-1,0 0 0,10-22 0,-10 22-1,0 0-1,0 0 1,0 0 0,0 0 0,0 0 1,0 0-1,0 0 1,0 0-1,-6 19 1,6-19-1,0 0 0,-4 22 0,4-22 0,-5 19 0,5-19-1,-4 22 1,4-22-1,-6 26 1,6-26-2,-5 30 2,5-30-1,-6 32-1,6-32 1,-4 31 0,4-31 0,-6 34 0,6-34-1,-3 31 1,3-31-1,-6 28 1,6-28-1,-4 28 1,4-28-1,-3 25 0,3-25 0,-2 26 1,2-26 1,-2 26-2,2-26 2,-4 28-1,4-28 0,-4 29-1,4-29 1,-7 30-1,7-30 0,-4 28 1,4-28-1,-4 26 0,4-26 0,-3 26 1,3-26-1,-4 26 0,4-26 0,-2 25 0,0-9 0,2-16 0,-6 28 0,6-28 0,-1 28 0,1-28 0,-2 30 0,2-30 0,0 28 0,0-28 0,0 30 0,0-30 0,2 31 0,-2-31 0,1 26 0,-1-26 0,-1 27 0,1-27 1,0 16-1,0-16 0,-4 23 0,4-23 0,-2 20 0,2-20 0,0 21 0,0-21 0,-2 22 0,2-22 0,0 20 0,0-20 0,-4 19 0,4-19 0,0 0 0,-7 21 0,7-21 0,0 0 0,0 0 1,0 0-1,-23 13 0,23-13 1,0 0-1,-24 0 1,24 0-1,-26-4 0,26 4 1,-34-2-1,17-4 1,0 3-1,-2-1 0,-1-3 0,-1 3 1,0-4-1,1-1 1,-1 2-1,-1-1 0,-3-1 0,3 1 1,-3 3-1,3-1 0,-3 2 0,1-1 1,0 1-1,-1 0 0,-1 3 0,0 1 0,-3 0 1,-2-2-1,-1 5 0,-2 3 0,2 0 0,-4-3 1,3 3-1,-1-2 0,-2-1 1,2-1-1,1-4 0,-1 2 0,-2-1 0,0-1 0,1 0 0,-3 0 1,1 0-1,-1 2 0,-1 0 0,-1-6 0,1 3 0,3 1 0,1-4 0,1 1 0,0 1 0,4-2 0,-2 1 0,4 5 0,4-4 1,-5 2-1,3-1 0,2 3 0,1-4 0,-1 0 0,3 4 0,1-2 0,-3 0 0,2-3 0,3 3 0,-3-4 0,2 4 0,-3 1 0,1-3 0,-1-2 1,1 4-1,0 1 0,1-3 0,1 2 0,-2-2 1,4 1-1,0-1 0,1 4 0,-1-4 0,17 4 0,-32-2 0,32 2 0,-30-4-1,30 4 2,-30-3-2,30 3 1,-30-2 1,30 2-1,-30-6-1,30 6 1,-28-2 0,28 2 0,-29-3 0,29 3 0,-24-6 0,24 6 0,-23 0 0,23 0 0,-20 2 0,20-2 0,-23 6 0,23-6 0,-20 7 0,20-7 0,-21 7 0,21-7 0,-17 6 0,17-6 0,0 0-1,-19 9 0,19-9-2,0 0-4,-26 0-19,26 0-10,0 0 1,2-20-2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760" units="cm"/>
          <inkml:channel name="Y" type="integer" max="15694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2-23T19:16:22.28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71 970 5,'0'0'6,"0"0"-1,0 0 0,0 0 0,0 0 0,0 0 0,0 0-1,0 0-1,0 0 1,0 0-1,0 0 0,0 0 0,0 0 0,0 0-1,0 0 0,0 0 0,0 0-1,0 0 0,0 0 0,0 0 0,0 0 1,0 0 0,0 0 0,0 0 1,0 0 1,0 0-1,0 0 0,0 0 0,0 0-1,0 0 0,0 0 0,0 0-1,0 0 1,0 0 0,0 0 0,0 0 1,0 0-1,3-17 0,-3 17 0,0 0 0,0 0 0,0 0-1,0 0 1,0 0-1,0 0 0,0 0 1,0 0 0,0 0-1,0 0 1,0 0-1,17 10 0,-17-10 1,0 0-1,0 0 0,0 0 0,17 7 0,-17-7 0,0 0 0,0 0 1,19 2-1,-19-2-1,0 0 2,17 0-2,-17 0 1,0 0 0,0 0 0,19 0 0,-19 0-1,0 0 1,0 0 0,20 4-1,-20-4 1,0 0-1,21 0 0,-21 0 1,0 0-1,19 3 0,-19-3 1,0 0-1,17 2 0,-17-2 1,0 0-1,16 4 1,-16-4-1,0 0 0,19-2 1,-19 2-1,0 0 0,19 4 1,-19-4-1,0 0 1,21 2-1,-21-2 0,0 0 0,22 3 0,-22-3 0,0 0 0,23 0 0,-23 0 0,0 0 0,28 6 0,-28-6 0,20 0 0,-20 0 0,25 0 1,-25 0-1,24 2 0,-24-2 0,21 2 0,-21-2 0,20 0 1,-20 0-1,19 0 0,-19 0 0,17 0 0,-17 0 1,19-4-2,-19 4 2,17-2-1,-17 2 0,18 0 0,-18 0 0,0 0 0,25-4 1,-25 4-1,17-2 0,-17 2 0,0 0 0,20 2 0,-20-2 0,17 0 0,-17 0 0,0 0-1,23 2 1,-23-2 0,19 0 0,-19 0 0,16 4 0,-16-4 0,19 2 0,-19-2 0,0 0 0,23 5 0,-23-5 0,17 2 0,-17-2 0,18 0 0,-18 0 0,19 0 0,-19 0 1,21 2-1,-21-2 0,0 0 0,24 0 0,-24 0 0,0 0 0,23 2 0,-23-2 0,0 0 0,18 0 0,-18 0 0,0 0-1,17 0 2,-17 0-1,0 0-1,17-4 2,-17 4-1,17 0 0,-17 0 0,21 0 0,-21 0 0,20 4 0,-20-4 0,23 5 0,-23-5 0,20 2 0,-20-2 0,21 4 0,-21-4 0,17 2 0,-17-2 0,17 2 0,-17-2 0,17 2 0,-17-2 0,17-2 0,-17 2 0,0 0 0,20 2 1,-20-2-1,0 0 0,0 0 0,0 0 1,0 0-1,0 0 0,0 0 0,0 0 0,17-8 0,-17 8 0,0 0 1,0 0-1,0 0 0,0 0 0,17-18 0,-17 18 0,0 0 1,15-17-1,-15 17 1,13-21-1,-13 21 0,13-20 0,-13 20 1,17-26-1,-9 9 0,-8 17 0,13-28 0,-13 28 0,15-31 0,-15 31 0,11-26 1,-11 26-1,10-28 0,-10 28 0,7-20 0,-7 20 0,0 0 1,8-23-2,-8 23 2,0 0-1,0 0 0,11-16-1,-11 16 2,0 0-1,0 0 0,11-21-1,-11 21 1,0 0 0,0 0 0,0 0 1,0 0-2,17-16 1,-17 16 0,0 0 0,0 0 0,0 0 0,15 16 0,-15-16-1,0 0 1,17 26 0,-17-26 0,13 24 0,-6-7 0,3 0 0,-1 1 0,-1 3 0,1 1-1,0 0 2,1 4-1,1-3 0,-2 1 0,1-2-1,-1 0 1,-1-5 0,1 0 0,-1-1 0,-8-16-1,15 28 1,-15-28 0,13 24 1,-13-24-2,11 23 1,-11-23 0,0 0 0,13 18 0,-13-18 1,0 0-2,0 0 2,0 0-1,0 0 0,0 0 0,17-7 1,-17 7-1,0 0 0,15-23 0,-15 23 0,17-18 0,-17 18 0,15-26 0,-4 9 0,-11 17 0,17-31 1,-8 14-1,-3-3 0,5-3 0,-5 3 0,5-1 0,-3-3 0,-3 4 1,3-1-1,-2 1 0,-1 3 0,-5 17 0,11-26 0,-11 26 0,10-18 0,-10 18 0,0 0 0,13-19 0,-13 19 0,0 0-1,0 0 1,15-17 0,-15 17 0,0 0 0,0 0 0,0 0 0,19 6 0,-19-6 0,0 0 0,11 26 0,-11-26 0,11 28 0,-5-11 0,-1 1 0,1 1 0,0 1 0,-1 2-1,1 4 1,-2-3 0,1-1 0,-1 0 0,0-3 0,-2-1-1,1-1 1,-3-17 0,8 22 0,-8-22 0,9 23 0,-9-23 0,0 0 0,0 0 0,14 18 0,-14-18 0,0 0 0,0 0 0,16-4 0,-16 4 1,0 0-1,19-16-1,-19 16 2,15-19-1,-15 19-1,15-20 2,-15 20-1,19-26 0,-19 26 0,17-32 0,-17 32 0,19-35 0,-10 15 0,0 1 0,1-5 1,-3 0-2,3 3 1,-5 1 0,3-1 0,-8 21 0,13-29 0,-13 29 0,9-23 0,-9 23 0,0 0 0,0 0 0,12-16 0,-12 16 0,0 0 0,0 0 0,0 0 0,0 0 0,0 0 0,0 0 0,16 16 0,-16-16-1,10 21 1,-3-4 0,1 1 0,-3 3 0,3 5 0,-2 1-1,-1 3 1,-1 0 0,2 0 0,-5-1 0,5-1 0,-4 0 0,2-2 0,-1-6 0,3-1 0,-2-2 0,-4-17 0,7 24 0,-7-24 0,8 18 1,-8-18-2,0 0 1,17 10 0,-17-10 0,0 0 0,17 0 0,-17 0 0,0 0 0,18-10 0,-18 10 0,0 0 0,23-7 0,-23 7 0,0 0 0,22-9 0,-22 9 0,19 0 0,-19 0 0,17-4 1,-17 4-1,23 0 0,-23 0-1,24 0 1,-24 0 0,24-2 0,-24 2 0,23 2 0,-23-2 0,20 0 0,-20 0 1,21 0-1,-21 0 0,21-2 0,-21 2 0,20 4 0,-20-4 0,23 0 0,-23 0 0,22 0 0,-22 0 0,21 2-1,-21-2 1,17 1 0,-17-1 0,17 2 0,-17-2 1,17 2-1,-17-2 0,18 4 0,-18-4 0,21 0 0,-21 0 0,21 2 0,-21-2 0,20 3 0,-20-3 0,23 0 0,-23 0 0,28 6 0,-28-6 0,28 0 1,-28 0-1,28 2 0,-28-2 0,23 7 0,-23-7 0,22 2 0,-22-2 0,23 6 0,-23-6 0,22 3 0,-22-3 1,25 4-1,-25-4 0,24 2 0,-24-2 0,23 2 0,-23-2 0,22 7-1,-22-7 1,23 4 0,-23-4 1,24 6-2,-24-6 1,28 3 0,-28-3 0,30 2 0,-30-2 1,30 6-1,-30-6 0,27 3 0,-27-3 0,24 6 0,-24-6 0,21 6 0,-21-6 0,16 5 0,-16-5 0,0 0 0,0 0-2,19 15-1,-19-15-6,0 0-21,0 0-8,8-17 1,-8 17-1</inkml:trace>
  <inkml:trace contextRef="#ctx0" brushRef="#br0" timeOffset="7068">-3 4263 10,'0'0'4,"0"0"0,0 0-1,0 0-1,0 0 0,0 0 0,0 0 0,0 0 0,0 0 0,0 0 2,0 0 0,0 0 0,0 0 1,0 0-1,0 0 1,0 0-1,0 0 0,0 0 0,0 0 0,0 0 0,0 0 0,0 0 0,0 0 0,0 0 0,0 0-1,0 0 0,0 0 0,0 0-1,0 0 1,0 0-1,0 0 1,0 0-1,0 0 1,0 0 0,0 0-1,0 0 1,0 0-1,0 0 0,0 0 0,0 0 0,-16 2 0,16-2 0,0 0 0,0 0 0,0 0-1,0 0 1,0 0-1,0 0 1,0 0-1,0 0 0,0 0-1,0 0 1,0 0 1,3 21-1,-3-21 0,0 0 0,0 0 0,0 0 0,0 0 0,0 0 0,0 0-1,0 0 1,0 0-1,0 0 1,17 18-1,-17-18 0,0 0 1,0 0-1,0 0 0,0 0 0,0 0 0,19 9 1,-19-9-1,0 0 0,0 0 0,0 0 0,17 6 0,-17-6 1,0 0-1,0 0 0,17 4 1,-17-4-1,0 0 1,0 0-1,19 2 1,-19-2-1,0 0 0,0 0 0,18 1 0,-18-1 1,0 0-1,0 0 0,21 6 0,-21-6 0,0 0 0,0 0 0,21 0 1,-21 0-1,0 0 0,18-4 0,-18 4 0,0 0 1,19 2-1,-19-2 0,0 0 1,21-7-1,-21 7 0,0 0 0,18-8 0,-18 8 0,0 0 1,21-11-2,-21 11 1,0 0 1,23-9-1,-23 9 1,17-9-1,-17 9 0,0 0 0,22-10 0,-22 10 0,17-7 0,-17 7 0,17-6 0,-17 6 0,0 0 0,22 2 0,-22-2 0,0 0 0,21-5 0,-21 5 0,0 0 0,21-10 0,-21 10 0,0 0 0,20-3 0,-20 3 0,17 1 0,-17-1 0,17-1 0,-17 1 0,17-6 0,-17 6 0,17-2 0,-17 2 0,0 0 0,22-4 0,-22 4 0,0 0 0,19 2 0,-19-2 1,0 0-2,23-2 1,-23 2 0,0 0 0,22 4 0,-22-4 0,0 0 0,21 2 0,-21-2 0,0 0 0,20 2 1,-20-2-1,0 0 0,25-4 0,-25 4 0,17 2 0,-17-2 0,18 6 0,-18-6 0,17 7 0,-17-7 0,19 9 0,-19-9-1,21 2 2,-21-2-1,20 6 0,-20-6 0,25 7 0,-25-7 0,22 0 0,-22 0 0,23 8 0,-23-8 0,24 1 0,-24-1 0,24 6 0,-24-6 0,27 7 0,-27-7 0,24 6 0,-24-6 0,26 6 0,-26-6 0,29 1 0,-11 3 0,-18-4 0,32 4 0,-11-2 0,-4 1 0,2-1 0,-1 0 1,1 0-1,0 0-1,0 2 2,-3-1-1,3-1-1,0 0 2,2-2-1,-3 2-1,5 3 1,-2-3 0,-1-2 0,3 4 0,1-4 0,-1 0 0,-1 2 0,2-2 1,1-2-1,-1 4 0,3-2 0,3-2 0,0 2 0,0 2 1,1 0-1,1-2-1,0-4 2,-2 4-1,2 0 0,-4 0 0,0 2 0,1-4 0,-1-2 1,0 2-1,0 6 0,-2-4 0,2-2 0,1 4 0,-1-6 0,-2 4 1,0 0-2,2-1 1,-1-1 0,1 2 0,-2-2 0,2 2 0,0-2 0,0 0 1,2 4-2,-1-2 2,-1-2-1,-4 0 0,2 0 0,-1 1 0,-3 1 0,1-2 0,-3-2 0,1 4 0,0 2 0,-2-4 0,-1 4 0,3-2 0,-2 0 0,-1 2 0,3-2 0,0 0 0,-3-2 0,1 2 0,0 0 0,2 0 0,-4-4 0,3 2 0,1 2 0,-2-2 0,-1 1 0,1 1 0,2-2 0,-21 2 0,35-2 0,-35 2 0,30-2 0,-30 2 0,29 2 0,-29-2 0,28-4 0,-28 4 0,28 2 0,-28-2 0,26-6 0,-26 6 0,30 0-1,-30 0 2,28 4-1,-28-4 0,30-4 0,-30 4 0,30 8 0,-30-8 0,32-2 0,-15 4 0,-17-2 0,24 0 0,-24 0-1,21 2 1,-21-2 0,0 0 1,23 5-1,-23-5 0,0 0 0,0 0 0,0 0 0,18 6 0,-18-6 0,0 0 0,0 0 0,0 0 0,0 0 0,0 0 0,0 0 0,0 0 1,0 0-2,0 0 1,0 0 0,0 0 0,0 0 1,0 0-1,0 0 0,0 0 0,0 0 0,0 0 0,0 0 0,0 0 0,0 0 0,0 0 0,0 0 0,0 0 0,0 0 0,0 0 0,0 0 0,0 0 0,0 0 0,0 0 0,-2-17 0,2 17 0,0 0 0,0 0 0,0 0 0,0 0 0,0 0 0,0 0 0,0 0 0,0 0 1,0 0-2,0 0 1,-16-5 1,16 5-2,0 0 1,0 0 1,-15 18-2,15-18 1,0 0 0,-15 22 0,15-22 0,-14 23 0,14-23 0,-11 29 0,11-29 0,-9 30 0,9-30 0,-4 26 0,4-26 0,2 22 0,-2-22 0,9 17 0,-9-17 0,15 17 0,-15-17 0,13 17 0,-13-17-1,19 16 2,-19-16-1,21 8 0,-21-8-1,22 5 1,-22-5 0,29 0 0,-29 0 1,28-3-1,-28 3 0,26-2 0,-26 2 0,28-6 0,-28 6 0,28-11 0,-28 11 0,28-11 0,-28 11 1,30-17-1,-30 17 0,27-20 0,-27 20 0,24-23 0,-24 23 0,21-22 0,-21 22 0,17-26 0,-17 26 1,13-26-1,-13 26 0,9-26 0,-9 26 0,4-31 0,-4 14 0,0 17 0,-4-32 0,4 32 0,-9-29 0,9 29 0,-12-26 0,12 26 0,-15-21 0,15 21 0,-16-20 0,16 20 0,-19-17 0,19 17 0,-19-18 0,19 18 0,-23-15 0,23 15 0,-22-4 0,22 4 0,-24-6-1,24 6 1,-25 6 0,25-6 0,-28 11 0,28-11-1,-32 19 1,15-8 0,17-11 0,-30 26-1,30-26 1,-26 31 0,26-31-1,-19 34 1,19-34 0,-11 31-1,3-14 0,8-17-1,-3 30-1,3-30-1,3 20-2,-3-20-3,0 0-5,0 0-19,29 13-4,-29-13 2,20 0 2</inkml:trace>
  <inkml:trace contextRef="#ctx0" brushRef="#br0" timeOffset="11704">3540 1105 1,'0'0'27,"0"0"0,0 0-9,0 0-7,0 0-2,0 0-2,0 0-1,-21 0-1,21 0-1,0 0 1,0 0-1,-23 10-1,23-10 0,0 0-1,-20 11 0,20-11 0,-17 7 0,17-7-1,-19 11 0,19-11 0,-19 10 0,19-10 0,-16 16-1,16-16 0,-17 15 0,17-15 1,-17 13-1,17-13 0,-17 19 0,17-19 0,-15 18 1,15-18-1,-8 19 0,8-19 0,-5 22 0,5-22 1,-2 26-1,2-26 1,-2 28 0,2-28 0,-2 26 0,2-26 0,2 22 1,-2-22-2,4 25 1,-4-25-1,0 0 0,17 22 0,-17-22 0,15 17 0,-15-17 1,20 11-1,-20-11 0,23 11 0,-23-11 1,28 9 0,-11-7-1,-17-2 0,32 4 1,-15-3-1,1-1 1,-1-1-1,-17 1 1,28 0-1,-28 0 0,25-2 0,-25 2 1,22-2-1,-22 2 1,19-4-1,-19 4 1,19-11-1,-19 11 1,19-7-1,-19 7 1,0 0 0,22-21-1,-22 21 0,0 0 1,15-26-1,-15 26-1,4-28 1,-4 28-1,4-27 0,-4 27 1,1-32-1,-1 32 0,0-26 0,0 26 2,-3-22-1,3 22 0,-4-23 0,4 23 0,-8-24 0,8 24 0,-11-20 0,11 20 0,-11-19 1,11 19-1,-13-20 0,13 20 0,0 0-1,-21-22 1,21 22 0,0 0 0,-20-15 0,20 15 0,-17-8 0,17 8-1,-19 0 1,19 0-1,-25 10 0,9-9 0,-1 7-2,-4-1 0,21-7-2,-36 11-2,36-11-5,-28 0-10,28 0-13,0 0 0,0 0 2</inkml:trace>
  <inkml:trace contextRef="#ctx0" brushRef="#br0" timeOffset="14888">3525 1948 6,'0'0'29,"0"0"0,1 19-10,-1-19-7,0 0-3,-1-19-3,1 19-1,7-16 0,-7 16-1,4-19 0,-4 19 0,2-17-1,-2 17-1,-4-22 0,4 22-1,-11-17 0,11 17 0,-17-18 0,17 18 0,-21-15-1,21 15 1,-26-7-1,26 7 0,-34-4 0,17 6 1,-1 0-1,1-1-1,0 1 1,17-2 1,-25 15-2,25-15 1,-20 26 0,20-26 0,-13 32 0,7-14 0,2 3-1,-1-1 1,3-3 0,0 1 0,4-1 0,-2-17 0,7 26 0,-7-26 0,8 26 0,-8-26 0,13 19 0,-13-19 0,20 14 0,-20-14 0,23 13 0,-23-13 0,30 6 0,-30-6 0,28 2 0,-28-2 1,28-8-1,-28 8 0,28-13 1,-28 13-1,27-20 1,-27 20-1,24-22 1,-24 22-1,23-26 0,-23 26 0,16-24 1,-16 24-1,12-19 0,-12 19 0,5-17 0,-5 17 0,0 0 0,0 0 0,0 0 0,0 0 0,0 0 0,0 0 0,0 0 0,0 0-1,0 0 2,0 0-1,2 21 0,-2-21 0,0 31-1,0-31 1,0 30 0,0-11 1,4 1-2,-2-1 1,5-1 0,-1 1 0,3-3 0,-1 1 0,-8-17 0,17 22 0,-17-22-1,0 0-1,20 21-5,-20-21-14,0 0-12,-9-21-2,9 21 1</inkml:trace>
  <inkml:trace contextRef="#ctx0" brushRef="#br0" timeOffset="16492">3369 3138 17,'0'0'28,"-19"13"1,19-13-12,0 0-10,0 0-1,0 0-3,4 19-1,-4-19 1,7 20 0,-7-20 0,6 24 0,-2-5 0,-4 0-1,2 1-1,-4 2 1,4 2-1,-4-1 0,6 1 0,-3 2-1,3 0 0,0-2 0,2 2 1,-3-4-1,3 2 0,0-3 0,-3-1 0,-1-1 0,-2-19 1,2 24-1,-2-24 1,0 17 0,0-17 0,0 0-1,0 0 1,0 0 0,0 0 0,0 0 0,0 0-1,-4-21 1,4 21 0,0 0-1,2-24 1,-2 24 0,6-22-1,-6 22 1,7-26-1,-1 9 1,1 0-1,5 1 1,-1-1-1,-11 17 0,30-28 0,-13 11 0,-17 17 0,34-18 0,-18 10 0,-16 8 0,31-3 0,-31 3 0,24 2 0,-24-2 0,21 11 0,-21-11 0,18 16 0,-18-16 0,15 19 0,-15-19 0,12 22 0,-12-22 0,7 24 0,-7-24 0,4 23 0,-4-23 0,2 18 0,-2-18 0,2 21 0,-2-21 1,-2 16-1,2-16 0,0 0 0,-8 23 1,8-23-1,0 0 0,-11 20 0,11-20 0,0 0 1,-21 17-1,21-17 0,-20 9 0,20-9 1,-25 7-1,25-7 0,-28 6 1,28-6-1,-30 7 0,30-7 0,-28 8 0,28-8 0,-28 5 0,28-5 0,-21 2 0,21-2 0,-17-2 0,17 2-1,0 0-1,-22-11-1,22 11-4,0 0-7,-10-16-19,10 16-2,0 0 1,-24-23 11</inkml:trace>
  <inkml:trace contextRef="#ctx0" brushRef="#br0" timeOffset="18284">1881 92 1,'-17'11'16,"17"-11"14,0 0 1,-22-6-17,22 6-5,0 0-2,0 0-3,11-16 0,-11 16 0,17-15-2,-17 15 1,24-21 0,-7 14-1,-17 7 0,32-19 0,-32 19-1,32-13 0,-32 13-1,28-7 1,-28 7-1,24 4 1,-24-4-1,21 11 0,-21-11 1,17 22-1,-11-5 2,1 7-2,-3-2 2,0 4-1,-4 2 0,-2-2-1,-2 4 1,-4-2 0,1 0-1,-6-4 0,2 0 0,-3-2 0,-1 2-1,-1-2 2,-1-3-2,-2 0 2,2-5-2,-2-2 1,2-3 0,0-4-1,17-5 1,-30 2-1,30-2 1,-26-5-1,26 5 1,-20-13 0,20 13 0,0 0 0,-21-21 0,21 21-1,-6-18 1,6 18 0,2-17 0,-2 17 0,8-20 0,-8 20 0,15-21 0,-15 21 0,22-13 0,-22 13 0,28-7 0,-11 9-1,0 3 1,2 1 0,2 3 0,-1 2 0,3 4 0,-1-2 0,1 2-1,-3 0 1,-1 0 0,0 1 1,-19-16-2,26 24-2,-11-3-9,-15-21-21,0 0-1,0 0 0,17 2 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79D0192B-7BF6-4EE2-A930-BEAFA2EE5290}" type="slidenum">
              <a:rPr lang="en-US" sz="1200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53</a:t>
            </a:fld>
            <a:endParaRPr lang="en-US" sz="1200">
              <a:latin typeface="+mn-l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F9DED-49DB-4489-AAA2-B61E32A2649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7BD9129-103B-4E54-A86A-6FB183A4BC19}" type="slidenum">
              <a:rPr lang="en-US" sz="1200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51</a:t>
            </a:fld>
            <a:endParaRPr lang="en-US" sz="1200">
              <a:latin typeface="+mn-l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87F6FF2-555A-41B5-9C1A-912DAE00BCA9}" type="slidenum">
              <a:rPr lang="en-US" sz="1200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52</a:t>
            </a:fld>
            <a:endParaRPr lang="en-US" sz="1200">
              <a:latin typeface="+mn-l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204.png"/><Relationship Id="rId4" Type="http://schemas.openxmlformats.org/officeDocument/2006/relationships/image" Target="../media/image11.tiff"/><Relationship Id="rId9" Type="http://schemas.openxmlformats.org/officeDocument/2006/relationships/image" Target="../media/image206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2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204.png"/><Relationship Id="rId4" Type="http://schemas.openxmlformats.org/officeDocument/2006/relationships/image" Target="../media/image11.tiff"/><Relationship Id="rId9" Type="http://schemas.openxmlformats.org/officeDocument/2006/relationships/image" Target="../media/image206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204.png"/><Relationship Id="rId4" Type="http://schemas.openxmlformats.org/officeDocument/2006/relationships/image" Target="../media/image11.tif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2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210.wmf"/><Relationship Id="rId5" Type="http://schemas.openxmlformats.org/officeDocument/2006/relationships/image" Target="../media/image204.png"/><Relationship Id="rId10" Type="http://schemas.openxmlformats.org/officeDocument/2006/relationships/oleObject" Target="../embeddings/oleObject69.bin"/><Relationship Id="rId4" Type="http://schemas.openxmlformats.org/officeDocument/2006/relationships/image" Target="../media/image11.tiff"/><Relationship Id="rId9" Type="http://schemas.openxmlformats.org/officeDocument/2006/relationships/image" Target="../media/image209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2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204.png"/><Relationship Id="rId4" Type="http://schemas.openxmlformats.org/officeDocument/2006/relationships/image" Target="../media/image11.tiff"/><Relationship Id="rId9" Type="http://schemas.openxmlformats.org/officeDocument/2006/relationships/image" Target="../media/image2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4.wmf"/><Relationship Id="rId4" Type="http://schemas.openxmlformats.org/officeDocument/2006/relationships/image" Target="../media/image71.png"/><Relationship Id="rId9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78.wmf"/><Relationship Id="rId4" Type="http://schemas.openxmlformats.org/officeDocument/2006/relationships/image" Target="../media/image75.png"/><Relationship Id="rId9" Type="http://schemas.openxmlformats.org/officeDocument/2006/relationships/oleObject" Target="../embeddings/oleObject6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3.png"/><Relationship Id="rId5" Type="http://schemas.openxmlformats.org/officeDocument/2006/relationships/image" Target="../media/image82.wmf"/><Relationship Id="rId4" Type="http://schemas.openxmlformats.org/officeDocument/2006/relationships/oleObject" Target="../embeddings/oleObject7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8.wmf"/><Relationship Id="rId11" Type="http://schemas.openxmlformats.org/officeDocument/2006/relationships/image" Target="../media/image110.w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07.png"/><Relationship Id="rId9" Type="http://schemas.openxmlformats.org/officeDocument/2006/relationships/image" Target="../media/image109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oleObject" Target="../embeddings/oleObject17.bin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15.wmf"/><Relationship Id="rId4" Type="http://schemas.openxmlformats.org/officeDocument/2006/relationships/image" Target="../media/image112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11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21.wmf"/><Relationship Id="rId4" Type="http://schemas.openxmlformats.org/officeDocument/2006/relationships/image" Target="../media/image118.png"/><Relationship Id="rId9" Type="http://schemas.openxmlformats.org/officeDocument/2006/relationships/oleObject" Target="../embeddings/oleObject20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9.wmf"/><Relationship Id="rId11" Type="http://schemas.openxmlformats.org/officeDocument/2006/relationships/image" Target="../media/image122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121.wmf"/><Relationship Id="rId4" Type="http://schemas.openxmlformats.org/officeDocument/2006/relationships/image" Target="../media/image118.png"/><Relationship Id="rId9" Type="http://schemas.openxmlformats.org/officeDocument/2006/relationships/oleObject" Target="../embeddings/oleObject2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9.emf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90.png"/><Relationship Id="rId21" Type="http://schemas.openxmlformats.org/officeDocument/2006/relationships/image" Target="../media/image133.emf"/><Relationship Id="rId7" Type="http://schemas.openxmlformats.org/officeDocument/2006/relationships/image" Target="../media/image126.emf"/><Relationship Id="rId12" Type="http://schemas.openxmlformats.org/officeDocument/2006/relationships/customXml" Target="../ink/ink5.xml"/><Relationship Id="rId17" Type="http://schemas.openxmlformats.org/officeDocument/2006/relationships/image" Target="../media/image131.emf"/><Relationship Id="rId25" Type="http://schemas.openxmlformats.org/officeDocument/2006/relationships/image" Target="../media/image135.emf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3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28.emf"/><Relationship Id="rId24" Type="http://schemas.openxmlformats.org/officeDocument/2006/relationships/customXml" Target="../ink/ink11.xml"/><Relationship Id="rId5" Type="http://schemas.openxmlformats.org/officeDocument/2006/relationships/image" Target="../media/image125.emf"/><Relationship Id="rId15" Type="http://schemas.openxmlformats.org/officeDocument/2006/relationships/image" Target="../media/image130.emf"/><Relationship Id="rId23" Type="http://schemas.openxmlformats.org/officeDocument/2006/relationships/image" Target="../media/image134.emf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32.emf"/><Relationship Id="rId31" Type="http://schemas.openxmlformats.org/officeDocument/2006/relationships/image" Target="../media/image138.emf"/><Relationship Id="rId4" Type="http://schemas.openxmlformats.org/officeDocument/2006/relationships/customXml" Target="../ink/ink1.xml"/><Relationship Id="rId9" Type="http://schemas.openxmlformats.org/officeDocument/2006/relationships/image" Target="../media/image127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36.emf"/><Relationship Id="rId30" Type="http://schemas.openxmlformats.org/officeDocument/2006/relationships/customXml" Target="../ink/ink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emf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" Type="http://schemas.openxmlformats.org/officeDocument/2006/relationships/image" Target="../media/image107.png"/><Relationship Id="rId21" Type="http://schemas.openxmlformats.org/officeDocument/2006/relationships/image" Target="../media/image147.emf"/><Relationship Id="rId7" Type="http://schemas.openxmlformats.org/officeDocument/2006/relationships/image" Target="../media/image140.emf"/><Relationship Id="rId12" Type="http://schemas.openxmlformats.org/officeDocument/2006/relationships/customXml" Target="../ink/ink19.xml"/><Relationship Id="rId17" Type="http://schemas.openxmlformats.org/officeDocument/2006/relationships/image" Target="../media/image145.emf"/><Relationship Id="rId25" Type="http://schemas.openxmlformats.org/officeDocument/2006/relationships/image" Target="../media/image149.emf"/><Relationship Id="rId33" Type="http://schemas.openxmlformats.org/officeDocument/2006/relationships/image" Target="../media/image153.emf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15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11" Type="http://schemas.openxmlformats.org/officeDocument/2006/relationships/image" Target="../media/image142.emf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5" Type="http://schemas.openxmlformats.org/officeDocument/2006/relationships/image" Target="../media/image139.emf"/><Relationship Id="rId15" Type="http://schemas.openxmlformats.org/officeDocument/2006/relationships/image" Target="../media/image144.emf"/><Relationship Id="rId23" Type="http://schemas.openxmlformats.org/officeDocument/2006/relationships/image" Target="../media/image148.emf"/><Relationship Id="rId28" Type="http://schemas.openxmlformats.org/officeDocument/2006/relationships/customXml" Target="../ink/ink27.xml"/><Relationship Id="rId10" Type="http://schemas.openxmlformats.org/officeDocument/2006/relationships/customXml" Target="../ink/ink18.xml"/><Relationship Id="rId19" Type="http://schemas.openxmlformats.org/officeDocument/2006/relationships/image" Target="../media/image146.emf"/><Relationship Id="rId31" Type="http://schemas.openxmlformats.org/officeDocument/2006/relationships/image" Target="../media/image152.emf"/><Relationship Id="rId4" Type="http://schemas.openxmlformats.org/officeDocument/2006/relationships/customXml" Target="../ink/ink15.xml"/><Relationship Id="rId9" Type="http://schemas.openxmlformats.org/officeDocument/2006/relationships/image" Target="../media/image141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150.emf"/><Relationship Id="rId30" Type="http://schemas.openxmlformats.org/officeDocument/2006/relationships/customXml" Target="../ink/ink28.xml"/><Relationship Id="rId8" Type="http://schemas.openxmlformats.org/officeDocument/2006/relationships/customXml" Target="../ink/ink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166.wmf"/><Relationship Id="rId3" Type="http://schemas.openxmlformats.org/officeDocument/2006/relationships/image" Target="../media/image161.png"/><Relationship Id="rId7" Type="http://schemas.openxmlformats.org/officeDocument/2006/relationships/image" Target="../media/image163.wmf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165.wmf"/><Relationship Id="rId5" Type="http://schemas.openxmlformats.org/officeDocument/2006/relationships/image" Target="../media/image162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64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170.wmf"/><Relationship Id="rId3" Type="http://schemas.openxmlformats.org/officeDocument/2006/relationships/image" Target="../media/image161.png"/><Relationship Id="rId7" Type="http://schemas.openxmlformats.org/officeDocument/2006/relationships/image" Target="../media/image165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17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169.wmf"/><Relationship Id="rId5" Type="http://schemas.openxmlformats.org/officeDocument/2006/relationships/image" Target="../media/image167.wmf"/><Relationship Id="rId15" Type="http://schemas.openxmlformats.org/officeDocument/2006/relationships/image" Target="../media/image171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168.wmf"/><Relationship Id="rId14" Type="http://schemas.openxmlformats.org/officeDocument/2006/relationships/oleObject" Target="../embeddings/oleObject34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178.wmf"/><Relationship Id="rId3" Type="http://schemas.openxmlformats.org/officeDocument/2006/relationships/image" Target="../media/image173.png"/><Relationship Id="rId7" Type="http://schemas.openxmlformats.org/officeDocument/2006/relationships/image" Target="../media/image175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177.wmf"/><Relationship Id="rId5" Type="http://schemas.openxmlformats.org/officeDocument/2006/relationships/image" Target="../media/image174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176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1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79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181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189.wmf"/><Relationship Id="rId3" Type="http://schemas.openxmlformats.org/officeDocument/2006/relationships/oleObject" Target="../embeddings/oleObject47.bin"/><Relationship Id="rId21" Type="http://schemas.openxmlformats.org/officeDocument/2006/relationships/oleObject" Target="../embeddings/oleObject56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86.wmf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8.wmf"/><Relationship Id="rId20" Type="http://schemas.openxmlformats.org/officeDocument/2006/relationships/image" Target="../media/image190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83.wmf"/><Relationship Id="rId11" Type="http://schemas.openxmlformats.org/officeDocument/2006/relationships/oleObject" Target="../embeddings/oleObject51.bin"/><Relationship Id="rId24" Type="http://schemas.openxmlformats.org/officeDocument/2006/relationships/image" Target="../media/image192.emf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23" Type="http://schemas.openxmlformats.org/officeDocument/2006/relationships/customXml" Target="../ink/ink30.xml"/><Relationship Id="rId10" Type="http://schemas.openxmlformats.org/officeDocument/2006/relationships/image" Target="../media/image185.wmf"/><Relationship Id="rId19" Type="http://schemas.openxmlformats.org/officeDocument/2006/relationships/oleObject" Target="../embeddings/oleObject55.bin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87.wmf"/><Relationship Id="rId22" Type="http://schemas.openxmlformats.org/officeDocument/2006/relationships/image" Target="../media/image191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90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199.emf"/><Relationship Id="rId18" Type="http://schemas.openxmlformats.org/officeDocument/2006/relationships/customXml" Target="../ink/ink36.xml"/><Relationship Id="rId3" Type="http://schemas.openxmlformats.org/officeDocument/2006/relationships/oleObject" Target="../embeddings/oleObject60.bin"/><Relationship Id="rId7" Type="http://schemas.openxmlformats.org/officeDocument/2006/relationships/image" Target="../media/image196.wmf"/><Relationship Id="rId12" Type="http://schemas.openxmlformats.org/officeDocument/2006/relationships/customXml" Target="../ink/ink33.xml"/><Relationship Id="rId17" Type="http://schemas.openxmlformats.org/officeDocument/2006/relationships/image" Target="../media/image201.emf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35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198.emf"/><Relationship Id="rId5" Type="http://schemas.openxmlformats.org/officeDocument/2006/relationships/image" Target="../media/image161.png"/><Relationship Id="rId15" Type="http://schemas.openxmlformats.org/officeDocument/2006/relationships/image" Target="../media/image200.emf"/><Relationship Id="rId10" Type="http://schemas.openxmlformats.org/officeDocument/2006/relationships/customXml" Target="../ink/ink32.xml"/><Relationship Id="rId19" Type="http://schemas.openxmlformats.org/officeDocument/2006/relationships/image" Target="../media/image202.emf"/><Relationship Id="rId4" Type="http://schemas.openxmlformats.org/officeDocument/2006/relationships/image" Target="../media/image195.wmf"/><Relationship Id="rId9" Type="http://schemas.openxmlformats.org/officeDocument/2006/relationships/image" Target="../media/image197.emf"/><Relationship Id="rId14" Type="http://schemas.openxmlformats.org/officeDocument/2006/relationships/customXml" Target="../ink/ink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95400"/>
            <a:ext cx="64770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EGRE 206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Electric circuits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3 – Analytical Techniques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Supernode</a:t>
            </a:r>
            <a:endParaRPr lang="en-US" dirty="0"/>
          </a:p>
        </p:txBody>
      </p:sp>
      <p:sp>
        <p:nvSpPr>
          <p:cNvPr id="13" name="Rectangle 226"/>
          <p:cNvSpPr txBox="1">
            <a:spLocks noChangeArrowheads="1"/>
          </p:cNvSpPr>
          <p:nvPr/>
        </p:nvSpPr>
        <p:spPr>
          <a:xfrm>
            <a:off x="762000" y="4953000"/>
            <a:ext cx="6858000" cy="1600200"/>
          </a:xfrm>
          <a:prstGeom prst="rect">
            <a:avLst/>
          </a:prstGeom>
          <a:noFill/>
          <a:ln/>
        </p:spPr>
        <p:txBody>
          <a:bodyPr vert="horz">
            <a:no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Current through voltage source is unknown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Less nodes to worry about, less work!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lang="en-US" dirty="0" smtClean="0">
                <a:latin typeface="Arial" charset="0"/>
              </a:rPr>
              <a:t>Write KVL equation for </a:t>
            </a:r>
            <a:r>
              <a:rPr lang="en-US" dirty="0" err="1" smtClean="0">
                <a:latin typeface="Arial" charset="0"/>
              </a:rPr>
              <a:t>supernode</a:t>
            </a:r>
            <a:endParaRPr lang="en-US" dirty="0" smtClean="0">
              <a:latin typeface="Arial" charset="0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Write KCL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equation for closed surface around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supernode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822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 </a:t>
            </a:r>
            <a:r>
              <a:rPr lang="en-US" sz="2400" dirty="0" err="1">
                <a:solidFill>
                  <a:schemeClr val="accent1"/>
                </a:solidFill>
              </a:rPr>
              <a:t>supernode</a:t>
            </a:r>
            <a:r>
              <a:rPr lang="en-US" sz="2400" dirty="0">
                <a:solidFill>
                  <a:schemeClr val="accent1"/>
                </a:solidFill>
              </a:rPr>
              <a:t> is formed when a voltage source connects two</a:t>
            </a:r>
            <a:r>
              <a:rPr lang="en-US" sz="2400" dirty="0" smtClean="0">
                <a:solidFill>
                  <a:schemeClr val="accent1"/>
                </a:solidFill>
              </a:rPr>
              <a:t> extraordinary nodes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2438400"/>
            <a:ext cx="8615119" cy="2918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Box 8"/>
          <p:cNvSpPr txBox="1">
            <a:spLocks noChangeArrowheads="1"/>
          </p:cNvSpPr>
          <p:nvPr/>
        </p:nvSpPr>
        <p:spPr bwMode="auto">
          <a:xfrm>
            <a:off x="2590800" y="304800"/>
            <a:ext cx="6400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lphaLcParenR"/>
            </a:pPr>
            <a:r>
              <a:rPr lang="en-US" sz="2400"/>
              <a:t>Find Thevenin Equivalent Circuit at a-b</a:t>
            </a:r>
          </a:p>
          <a:p>
            <a:pPr marL="342900" indent="-342900">
              <a:buFontTx/>
              <a:buAutoNum type="alphaLcParenR"/>
            </a:pPr>
            <a:r>
              <a:rPr lang="en-US" sz="2400"/>
              <a:t>Choose R</a:t>
            </a:r>
            <a:r>
              <a:rPr lang="en-US" sz="2400" baseline="-25000"/>
              <a:t>L</a:t>
            </a:r>
            <a:r>
              <a:rPr lang="en-US" sz="2400"/>
              <a:t> so that current through it is 0.5A</a:t>
            </a:r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2971800" y="3194050"/>
            <a:ext cx="533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1" name="Rectangle 9"/>
          <p:cNvSpPr>
            <a:spLocks noChangeArrowheads="1"/>
          </p:cNvSpPr>
          <p:nvPr/>
        </p:nvSpPr>
        <p:spPr bwMode="auto">
          <a:xfrm>
            <a:off x="5181600" y="3270250"/>
            <a:ext cx="533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4" name="Text Box 12"/>
          <p:cNvSpPr txBox="1">
            <a:spLocks noChangeArrowheads="1"/>
          </p:cNvSpPr>
          <p:nvPr/>
        </p:nvSpPr>
        <p:spPr bwMode="auto">
          <a:xfrm>
            <a:off x="381000" y="381000"/>
            <a:ext cx="1905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FF0000"/>
                </a:solidFill>
              </a:rPr>
              <a:t>Practice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057400" y="1600200"/>
            <a:ext cx="5334000" cy="2978150"/>
            <a:chOff x="1296" y="1008"/>
            <a:chExt cx="3360" cy="1876"/>
          </a:xfrm>
        </p:grpSpPr>
        <p:pic>
          <p:nvPicPr>
            <p:cNvPr id="100359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6" y="1008"/>
              <a:ext cx="3360" cy="1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0365" name="Oval 13"/>
            <p:cNvSpPr>
              <a:spLocks noChangeArrowheads="1"/>
            </p:cNvSpPr>
            <p:nvPr/>
          </p:nvSpPr>
          <p:spPr bwMode="auto">
            <a:xfrm>
              <a:off x="2784" y="1440"/>
              <a:ext cx="336" cy="33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Box 8"/>
          <p:cNvSpPr txBox="1">
            <a:spLocks noChangeArrowheads="1"/>
          </p:cNvSpPr>
          <p:nvPr/>
        </p:nvSpPr>
        <p:spPr bwMode="auto">
          <a:xfrm>
            <a:off x="1828800" y="304800"/>
            <a:ext cx="7315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lphaLcParenR"/>
            </a:pPr>
            <a:r>
              <a:rPr lang="en-US" sz="2400"/>
              <a:t>Find Thevenin Equivalent Circuit at c-d</a:t>
            </a:r>
          </a:p>
          <a:p>
            <a:pPr marL="342900" indent="-342900">
              <a:buFontTx/>
              <a:buAutoNum type="alphaLcParenR"/>
            </a:pPr>
            <a:r>
              <a:rPr lang="en-US" sz="2400"/>
              <a:t>What is the current through the 6</a:t>
            </a:r>
            <a:r>
              <a:rPr lang="en-US" sz="2400">
                <a:latin typeface="Symbol" pitchFamily="18" charset="2"/>
              </a:rPr>
              <a:t>W</a:t>
            </a:r>
            <a:r>
              <a:rPr lang="en-US" sz="2400"/>
              <a:t> resistor?</a:t>
            </a:r>
          </a:p>
        </p:txBody>
      </p:sp>
      <p:sp>
        <p:nvSpPr>
          <p:cNvPr id="101384" name="Text Box 8"/>
          <p:cNvSpPr txBox="1">
            <a:spLocks noChangeArrowheads="1"/>
          </p:cNvSpPr>
          <p:nvPr/>
        </p:nvSpPr>
        <p:spPr bwMode="auto">
          <a:xfrm>
            <a:off x="0" y="381000"/>
            <a:ext cx="1905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FF0000"/>
                </a:solidFill>
              </a:rPr>
              <a:t>Practice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57400" y="1600200"/>
            <a:ext cx="5334000" cy="2978150"/>
            <a:chOff x="1296" y="1008"/>
            <a:chExt cx="3360" cy="1876"/>
          </a:xfrm>
        </p:grpSpPr>
        <p:pic>
          <p:nvPicPr>
            <p:cNvPr id="101386" name="Picture 1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6" y="1008"/>
              <a:ext cx="3360" cy="1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1387" name="Oval 11"/>
            <p:cNvSpPr>
              <a:spLocks noChangeArrowheads="1"/>
            </p:cNvSpPr>
            <p:nvPr/>
          </p:nvSpPr>
          <p:spPr bwMode="auto">
            <a:xfrm>
              <a:off x="2784" y="1440"/>
              <a:ext cx="336" cy="33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95400"/>
            <a:ext cx="64770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EGRE 206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Electric circuits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3.6 – Maximum Power Transfer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Transfer</a:t>
            </a:r>
          </a:p>
        </p:txBody>
      </p:sp>
      <p:sp>
        <p:nvSpPr>
          <p:cNvPr id="1164292" name="Text Box 4"/>
          <p:cNvSpPr txBox="1">
            <a:spLocks noChangeArrowheads="1"/>
          </p:cNvSpPr>
          <p:nvPr/>
        </p:nvSpPr>
        <p:spPr bwMode="auto">
          <a:xfrm>
            <a:off x="-76200" y="1560493"/>
            <a:ext cx="5410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 many situations,</a:t>
            </a:r>
            <a:r>
              <a:rPr lang="en-US" sz="28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we want to maximize power transfer </a:t>
            </a:r>
            <a:r>
              <a:rPr lang="en-US" sz="28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28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the load</a:t>
            </a:r>
            <a:endParaRPr lang="en-US" sz="28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5715000"/>
            <a:ext cx="762000" cy="298067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4744" y="1600200"/>
            <a:ext cx="3709231" cy="3962400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-76200" y="3505200"/>
            <a:ext cx="5410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The power dissipated in the load resistor, R</a:t>
            </a:r>
            <a:r>
              <a:rPr lang="en-US" sz="2800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is:</a:t>
            </a:r>
          </a:p>
          <a:p>
            <a:pPr algn="ctr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(</a:t>
            </a:r>
            <a:r>
              <a:rPr lang="en-US" sz="2800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en-US" sz="2800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8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0" y="3048000"/>
            <a:ext cx="2133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62600" y="5105400"/>
            <a:ext cx="320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Transfer</a:t>
            </a:r>
          </a:p>
        </p:txBody>
      </p:sp>
      <p:sp>
        <p:nvSpPr>
          <p:cNvPr id="1164292" name="Text Box 4"/>
          <p:cNvSpPr txBox="1">
            <a:spLocks noChangeArrowheads="1"/>
          </p:cNvSpPr>
          <p:nvPr/>
        </p:nvSpPr>
        <p:spPr bwMode="auto">
          <a:xfrm>
            <a:off x="-76200" y="1560493"/>
            <a:ext cx="5410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 many situations,</a:t>
            </a:r>
            <a:r>
              <a:rPr lang="en-US" sz="28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we want to maximize power transfer </a:t>
            </a:r>
            <a:r>
              <a:rPr lang="en-US" sz="28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28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the load</a:t>
            </a:r>
            <a:endParaRPr lang="en-US" sz="28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5715000"/>
            <a:ext cx="762000" cy="298067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4744" y="1600200"/>
            <a:ext cx="3709231" cy="3962400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-76200" y="3505200"/>
            <a:ext cx="5410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The power dissipated in the load resistor, R</a:t>
            </a:r>
            <a:r>
              <a:rPr lang="en-US" sz="2800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is:</a:t>
            </a:r>
          </a:p>
          <a:p>
            <a:pPr algn="ctr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(</a:t>
            </a:r>
            <a:r>
              <a:rPr lang="en-US" sz="2800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en-US" sz="2800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8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-76200" y="5320605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Find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in terms of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28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0" y="3048000"/>
            <a:ext cx="2133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62600" y="5105400"/>
            <a:ext cx="320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Transfer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5715000"/>
            <a:ext cx="762000" cy="298067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4744" y="1600200"/>
            <a:ext cx="3709231" cy="3962400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-76200" y="51054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How can we maximize </a:t>
            </a:r>
            <a:r>
              <a:rPr lang="en-US" sz="2800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295400" y="1905000"/>
          <a:ext cx="2176929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4" name="Equation" r:id="rId6" imgW="787320" imgH="431640" progId="Equation.3">
                  <p:embed/>
                </p:oleObj>
              </mc:Choice>
              <mc:Fallback>
                <p:oleObj name="Equation" r:id="rId6" imgW="78732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905000"/>
                        <a:ext cx="2176929" cy="1193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1085850" y="3581400"/>
          <a:ext cx="259715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5" name="Equation" r:id="rId8" imgW="939600" imgH="431640" progId="Equation.3">
                  <p:embed/>
                </p:oleObj>
              </mc:Choice>
              <mc:Fallback>
                <p:oleObj name="Equation" r:id="rId8" imgW="9396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3581400"/>
                        <a:ext cx="2597150" cy="1193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-76200" y="572518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How can we maximize </a:t>
            </a:r>
            <a:r>
              <a:rPr lang="en-US" sz="2800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-76200" y="62484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How can we maximize </a:t>
            </a:r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6000" y="3048000"/>
            <a:ext cx="2133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62600" y="5105400"/>
            <a:ext cx="320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Transfer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5715000"/>
            <a:ext cx="762000" cy="298067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4744" y="1600200"/>
            <a:ext cx="3709231" cy="3962400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2743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How can we maximize </a:t>
            </a:r>
            <a:r>
              <a:rPr lang="en-US" sz="2800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295400" y="1447800"/>
          <a:ext cx="2176929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8" name="Equation" r:id="rId6" imgW="787320" imgH="431640" progId="Equation.3">
                  <p:embed/>
                </p:oleObj>
              </mc:Choice>
              <mc:Fallback>
                <p:oleObj name="Equation" r:id="rId6" imgW="78732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2176929" cy="1193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096000" y="3048000"/>
            <a:ext cx="2133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62600" y="5105400"/>
            <a:ext cx="320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32766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Make </a:t>
            </a:r>
            <a:r>
              <a:rPr lang="en-US" sz="2800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i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&lt;&lt; </a:t>
            </a:r>
            <a:r>
              <a:rPr lang="en-US" sz="2800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2800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1371600" y="4114800"/>
          <a:ext cx="259715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9" name="Equation" r:id="rId8" imgW="939600" imgH="431640" progId="Equation.3">
                  <p:embed/>
                </p:oleObj>
              </mc:Choice>
              <mc:Fallback>
                <p:oleObj name="Equation" r:id="rId8" imgW="9396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2597150" cy="1193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0" y="534418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How can we maximize </a:t>
            </a:r>
            <a:r>
              <a:rPr lang="en-US" sz="2800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0" y="610618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Make </a:t>
            </a:r>
            <a:r>
              <a:rPr lang="en-US" sz="2800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i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&gt;&gt; </a:t>
            </a:r>
            <a:r>
              <a:rPr lang="en-US" sz="2800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2800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Transfer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5715000"/>
            <a:ext cx="762000" cy="298067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4744" y="1600200"/>
            <a:ext cx="3709231" cy="3962400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366778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How can we maximize </a:t>
            </a:r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27063" y="2209800"/>
          <a:ext cx="3792537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29" name="Equation" r:id="rId6" imgW="1371600" imgH="482400" progId="Equation.3">
                  <p:embed/>
                </p:oleObj>
              </mc:Choice>
              <mc:Fallback>
                <p:oleObj name="Equation" r:id="rId6" imgW="1371600" imgH="482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209800"/>
                        <a:ext cx="3792537" cy="1335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096000" y="3048000"/>
            <a:ext cx="2133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62600" y="5105400"/>
            <a:ext cx="320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420118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Make </a:t>
            </a:r>
            <a:r>
              <a:rPr lang="en-US" sz="2800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i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&lt;&lt; </a:t>
            </a:r>
            <a:r>
              <a:rPr lang="en-US" sz="2800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i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0" y="481078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Make </a:t>
            </a:r>
            <a:r>
              <a:rPr lang="en-US" sz="2800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i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&gt;&gt; </a:t>
            </a:r>
            <a:r>
              <a:rPr lang="en-US" sz="2800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?</a:t>
            </a:r>
            <a:endParaRPr lang="en-US" sz="2800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Power </a:t>
            </a:r>
            <a:r>
              <a:rPr lang="en-US" dirty="0"/>
              <a:t>Transfer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5715000"/>
            <a:ext cx="762000" cy="298067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4744" y="1600200"/>
            <a:ext cx="3709231" cy="396240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52400" y="2249488"/>
          <a:ext cx="2984500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9" name="Equation" r:id="rId6" imgW="1079280" imgH="431640" progId="Equation.3">
                  <p:embed/>
                </p:oleObj>
              </mc:Choice>
              <mc:Fallback>
                <p:oleObj name="Equation" r:id="rId6" imgW="107928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249488"/>
                        <a:ext cx="2984500" cy="1195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096000" y="3048000"/>
            <a:ext cx="2133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62600" y="5105400"/>
            <a:ext cx="320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3971" name="Object 2"/>
          <p:cNvGraphicFramePr>
            <a:graphicFrameLocks noChangeAspect="1"/>
          </p:cNvGraphicFramePr>
          <p:nvPr/>
        </p:nvGraphicFramePr>
        <p:xfrm>
          <a:off x="1166813" y="3505200"/>
          <a:ext cx="3405187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0" name="Equation" r:id="rId8" imgW="1231560" imgH="507960" progId="Equation.3">
                  <p:embed/>
                </p:oleObj>
              </mc:Choice>
              <mc:Fallback>
                <p:oleObj name="Equation" r:id="rId8" imgW="1231560" imgH="5079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3505200"/>
                        <a:ext cx="3405187" cy="140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2" name="Object 2"/>
          <p:cNvGraphicFramePr>
            <a:graphicFrameLocks noChangeAspect="1"/>
          </p:cNvGraphicFramePr>
          <p:nvPr/>
        </p:nvGraphicFramePr>
        <p:xfrm>
          <a:off x="1066800" y="5146675"/>
          <a:ext cx="5827713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1" name="Equation" r:id="rId10" imgW="2108160" imgH="507960" progId="Equation.3">
                  <p:embed/>
                </p:oleObj>
              </mc:Choice>
              <mc:Fallback>
                <p:oleObj name="Equation" r:id="rId10" imgW="2108160" imgH="5079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46675"/>
                        <a:ext cx="5827713" cy="140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Power </a:t>
            </a:r>
            <a:r>
              <a:rPr lang="en-US" dirty="0"/>
              <a:t>Transfer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5715000"/>
            <a:ext cx="762000" cy="298067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4744" y="1600200"/>
            <a:ext cx="3709231" cy="3962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96000" y="3048000"/>
            <a:ext cx="2133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62600" y="5105400"/>
            <a:ext cx="320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3972" name="Object 2"/>
          <p:cNvGraphicFramePr>
            <a:graphicFrameLocks noChangeAspect="1"/>
          </p:cNvGraphicFramePr>
          <p:nvPr/>
        </p:nvGraphicFramePr>
        <p:xfrm>
          <a:off x="304800" y="1828800"/>
          <a:ext cx="4683125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7" name="Equation" r:id="rId6" imgW="1993680" imgH="507960" progId="Equation.3">
                  <p:embed/>
                </p:oleObj>
              </mc:Choice>
              <mc:Fallback>
                <p:oleObj name="Equation" r:id="rId6" imgW="199368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828800"/>
                        <a:ext cx="4683125" cy="1195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3505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L,max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when </a:t>
            </a:r>
            <a:r>
              <a:rPr lang="en-US" sz="28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i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2800" b="1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Captur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" y="4343400"/>
            <a:ext cx="4337442" cy="2133600"/>
          </a:xfrm>
          <a:prstGeom prst="rect">
            <a:avLst/>
          </a:prstGeom>
        </p:spPr>
      </p:pic>
      <p:pic>
        <p:nvPicPr>
          <p:cNvPr id="16" name="Picture 15" descr="Captur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4000" y="5715000"/>
            <a:ext cx="3514390" cy="99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KCL at </a:t>
            </a:r>
            <a:r>
              <a:rPr lang="en-US" dirty="0" err="1" smtClean="0"/>
              <a:t>Supernode</a:t>
            </a:r>
            <a:endParaRPr lang="en-US" dirty="0"/>
          </a:p>
        </p:txBody>
      </p:sp>
      <p:sp>
        <p:nvSpPr>
          <p:cNvPr id="11" name="Rectangle 226"/>
          <p:cNvSpPr txBox="1">
            <a:spLocks noChangeArrowheads="1"/>
          </p:cNvSpPr>
          <p:nvPr/>
        </p:nvSpPr>
        <p:spPr>
          <a:xfrm>
            <a:off x="609600" y="5257800"/>
            <a:ext cx="6324600" cy="1143000"/>
          </a:xfrm>
          <a:prstGeom prst="rect">
            <a:avLst/>
          </a:prstGeom>
          <a:noFill/>
          <a:ln/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Note that</a:t>
            </a:r>
            <a:r>
              <a:rPr lang="en-US" sz="2000" dirty="0" smtClean="0">
                <a:latin typeface="Arial" charset="0"/>
              </a:rPr>
              <a:t> “internal” current in </a:t>
            </a:r>
            <a:r>
              <a:rPr lang="en-US" sz="2000" dirty="0" err="1" smtClean="0">
                <a:latin typeface="Arial" charset="0"/>
              </a:rPr>
              <a:t>supernode</a:t>
            </a:r>
            <a:r>
              <a:rPr lang="en-US" sz="2000" dirty="0" smtClean="0">
                <a:latin typeface="Arial" charset="0"/>
              </a:rPr>
              <a:t> cancels, simplifying KCL expressions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Takes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care of unknown current in a voltage source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2438400"/>
            <a:ext cx="42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=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745" y="3276600"/>
            <a:ext cx="539015" cy="457200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4495800"/>
            <a:ext cx="731787" cy="620712"/>
          </a:xfrm>
          <a:prstGeom prst="rect">
            <a:avLst/>
          </a:prstGeom>
        </p:spPr>
      </p:pic>
      <p:pic>
        <p:nvPicPr>
          <p:cNvPr id="12" name="Picture 11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701288"/>
            <a:ext cx="4200525" cy="2032512"/>
          </a:xfrm>
          <a:prstGeom prst="rect">
            <a:avLst/>
          </a:prstGeom>
        </p:spPr>
      </p:pic>
      <p:pic>
        <p:nvPicPr>
          <p:cNvPr id="13" name="Picture 12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5388" y="1828800"/>
            <a:ext cx="3910012" cy="2912938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12832" y="4800600"/>
            <a:ext cx="352213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max</a:t>
            </a:r>
            <a:endParaRPr lang="en-US" baseline="-25000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895600"/>
            <a:ext cx="641320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0" y="1752600"/>
            <a:ext cx="8382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Determine the maximum power that can be absorbed by the resistor, R</a:t>
            </a:r>
            <a:r>
              <a:rPr lang="en-US" sz="26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2600" b="1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max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438400"/>
            <a:ext cx="641320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0" y="1752600"/>
            <a:ext cx="8382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Determine the maximum power that can be absorbed by the resistor, R</a:t>
            </a:r>
            <a:r>
              <a:rPr lang="en-US" sz="26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2600" b="1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81000" y="5029200"/>
            <a:ext cx="5715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Power = I</a:t>
            </a:r>
            <a:r>
              <a:rPr lang="en-US" sz="2600" b="1" baseline="30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when R</a:t>
            </a:r>
            <a:r>
              <a:rPr lang="en-US" sz="26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6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26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1000" y="5638800"/>
            <a:ext cx="6781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Find </a:t>
            </a:r>
            <a:r>
              <a:rPr lang="en-US" sz="26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then find current through R</a:t>
            </a:r>
            <a:r>
              <a:rPr lang="en-US" sz="26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26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8200" y="6172200"/>
            <a:ext cx="6781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Find </a:t>
            </a:r>
            <a:r>
              <a:rPr lang="en-US" sz="26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Thevenin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Equivalent Circuit</a:t>
            </a:r>
            <a:endParaRPr lang="en-US" sz="26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max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0" y="1752600"/>
            <a:ext cx="8382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Find </a:t>
            </a:r>
            <a:r>
              <a:rPr lang="en-US" sz="2600" b="1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600" b="1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600" b="1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, then find </a:t>
            </a:r>
            <a:r>
              <a:rPr lang="en-US" sz="26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when </a:t>
            </a:r>
            <a:r>
              <a:rPr lang="en-US" sz="26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i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6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600" b="1" i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i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endParaRPr lang="en-US" sz="2600" b="1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747963"/>
            <a:ext cx="3067050" cy="192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581400" y="2734992"/>
            <a:ext cx="1143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3705664"/>
            <a:ext cx="1143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Find </a:t>
            </a:r>
            <a:r>
              <a:rPr lang="en-US" dirty="0" err="1" smtClean="0"/>
              <a:t>Thevenin</a:t>
            </a:r>
            <a:r>
              <a:rPr lang="en-US" dirty="0" smtClean="0"/>
              <a:t> 						Equivalent Circuit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438400"/>
            <a:ext cx="641320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0" y="1752600"/>
            <a:ext cx="8382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Determine the </a:t>
            </a:r>
            <a:r>
              <a:rPr lang="en-US" sz="26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Thevenin</a:t>
            </a:r>
            <a:r>
              <a:rPr 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Equivalent Circuit</a:t>
            </a:r>
            <a:endParaRPr lang="en-US" sz="2600" b="1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81000" y="5029200"/>
            <a:ext cx="5715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 Find </a:t>
            </a:r>
            <a:r>
              <a:rPr lang="en-US" sz="26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6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6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26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oc</a:t>
            </a:r>
            <a:endParaRPr lang="en-US" sz="26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81000" y="5527357"/>
            <a:ext cx="84582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2. Find </a:t>
            </a:r>
            <a:r>
              <a:rPr lang="en-US" sz="26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6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sc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(can’t use equivalent resistance – dependent </a:t>
            </a:r>
          </a:p>
          <a:p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	source)</a:t>
            </a:r>
            <a:endParaRPr lang="en-US" sz="26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524000"/>
            <a:ext cx="5493052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0464" y="3810000"/>
            <a:ext cx="3505200" cy="15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5715000"/>
            <a:ext cx="517813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 smtClean="0"/>
              <a:t>Find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Th</a:t>
            </a:r>
            <a:endParaRPr 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524000"/>
            <a:ext cx="5493052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0"/>
            <a:ext cx="2743200" cy="12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038600"/>
            <a:ext cx="3581400" cy="52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44" y="5715000"/>
            <a:ext cx="635355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 smtClean="0"/>
              <a:t>Find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Th</a:t>
            </a:r>
            <a:endParaRPr 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sc</a:t>
            </a:r>
            <a:endParaRPr lang="en-US" baseline="-25000" dirty="0"/>
          </a:p>
        </p:txBody>
      </p:sp>
      <p:pic>
        <p:nvPicPr>
          <p:cNvPr id="8" name="Content Placeholder 7" descr="Captur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602431" y="5410200"/>
            <a:ext cx="174088" cy="76200"/>
          </a:xfrm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524000"/>
            <a:ext cx="609419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4114800"/>
            <a:ext cx="454587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sc</a:t>
            </a:r>
            <a:endParaRPr lang="en-US" baseline="-25000" dirty="0"/>
          </a:p>
        </p:txBody>
      </p:sp>
      <p:pic>
        <p:nvPicPr>
          <p:cNvPr id="8" name="Content Placeholder 7" descr="Captur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602431" y="5410200"/>
            <a:ext cx="174088" cy="76200"/>
          </a:xfrm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524000"/>
            <a:ext cx="609419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38600"/>
            <a:ext cx="3124200" cy="15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5181600"/>
            <a:ext cx="502615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876800" y="4689157"/>
            <a:ext cx="2438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Solution Yields</a:t>
            </a:r>
            <a:endParaRPr lang="en-US" sz="2600" b="1" i="1" u="sng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Th</a:t>
            </a:r>
            <a:r>
              <a:rPr lang="en-US" dirty="0" smtClean="0"/>
              <a:t> and Equivalent Circuit</a:t>
            </a:r>
            <a:endParaRPr lang="en-US" baseline="-25000" dirty="0"/>
          </a:p>
        </p:txBody>
      </p:sp>
      <p:pic>
        <p:nvPicPr>
          <p:cNvPr id="8" name="Content Placeholder 7" descr="Captur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602431" y="5410200"/>
            <a:ext cx="174088" cy="76200"/>
          </a:xfr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3400" y="1752600"/>
            <a:ext cx="35052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6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6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en-US" sz="26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6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sc</a:t>
            </a:r>
            <a:endParaRPr lang="en-US" sz="2600" b="1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33400" y="2403157"/>
            <a:ext cx="35052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6.67V / 1.25mA</a:t>
            </a:r>
            <a:endParaRPr lang="en-US" sz="2600" b="1" i="1" baseline="-25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33400" y="3165157"/>
            <a:ext cx="35052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5.33 k</a:t>
            </a:r>
            <a:r>
              <a:rPr lang="en-US" sz="2600" b="1" dirty="0" smtClean="0">
                <a:solidFill>
                  <a:srgbClr val="00B050"/>
                </a:solidFill>
                <a:latin typeface="Symbol" pitchFamily="18" charset="2"/>
                <a:cs typeface="Times New Roman" pitchFamily="18" charset="0"/>
              </a:rPr>
              <a:t>W</a:t>
            </a:r>
            <a:endParaRPr lang="en-US" sz="2600" b="1" i="1" baseline="-25000" dirty="0">
              <a:solidFill>
                <a:srgbClr val="00B050"/>
              </a:solidFill>
              <a:latin typeface="Symbol" pitchFamily="18" charset="2"/>
              <a:cs typeface="Times New Roman" pitchFamily="18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495800"/>
            <a:ext cx="482636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57200" y="3962400"/>
            <a:ext cx="8305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Setting R</a:t>
            </a:r>
            <a:r>
              <a:rPr lang="en-US" sz="26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6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600" b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for maximum power transfer</a:t>
            </a:r>
            <a:endParaRPr lang="en-US" sz="2600" b="1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Maximum Power</a:t>
            </a:r>
            <a:endParaRPr lang="en-US" baseline="-25000" dirty="0"/>
          </a:p>
        </p:txBody>
      </p:sp>
      <p:pic>
        <p:nvPicPr>
          <p:cNvPr id="8" name="Content Placeholder 7" descr="Captur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602431" y="5410200"/>
            <a:ext cx="174088" cy="76200"/>
          </a:xfrm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676400"/>
            <a:ext cx="482636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419600"/>
            <a:ext cx="717346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 (N-V with </a:t>
            </a:r>
            <a:r>
              <a:rPr lang="en-US" dirty="0" err="1" smtClean="0"/>
              <a:t>Supernode</a:t>
            </a:r>
            <a:r>
              <a:rPr lang="en-US" dirty="0" smtClean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5943600"/>
            <a:ext cx="2983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Determine: V</a:t>
            </a:r>
            <a:r>
              <a:rPr lang="en-US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V</a:t>
            </a:r>
            <a:r>
              <a:rPr lang="en-US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2133600"/>
            <a:ext cx="5703194" cy="3073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>
                <a:solidFill>
                  <a:srgbClr val="FF0000"/>
                </a:solidFill>
              </a:rPr>
              <a:t>Supernode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9688" y="4419600"/>
            <a:ext cx="2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Determine: V1 and V2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5105" y="1676400"/>
            <a:ext cx="109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Solution: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3800" y="2133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Supernode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0" name="Picture 9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03352"/>
            <a:ext cx="4147802" cy="2235248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2209800"/>
            <a:ext cx="3044283" cy="1371600"/>
          </a:xfrm>
          <a:prstGeom prst="rect">
            <a:avLst/>
          </a:prstGeom>
        </p:spPr>
      </p:pic>
      <p:pic>
        <p:nvPicPr>
          <p:cNvPr id="15" name="Picture 14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7806" y="3962400"/>
            <a:ext cx="5009994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95400"/>
            <a:ext cx="64770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EGRE 206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Electric circuits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3.2 Mesh Current and </a:t>
            </a:r>
            <a:r>
              <a:rPr lang="en-US" dirty="0" err="1" smtClean="0"/>
              <a:t>Supermesh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Mesh-Current Method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5562601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Two equations in 2 unknowns: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Solve using Cramer’s rule, matrix inversion, or MATLAB</a:t>
            </a:r>
          </a:p>
          <a:p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581400" y="6019800"/>
            <a:ext cx="990600" cy="1588"/>
          </a:xfrm>
          <a:prstGeom prst="straightConnector1">
            <a:avLst/>
          </a:prstGeom>
          <a:ln w="349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635" y="1600200"/>
            <a:ext cx="4281765" cy="1524375"/>
          </a:xfrm>
          <a:prstGeom prst="rect">
            <a:avLst/>
          </a:prstGeom>
        </p:spPr>
      </p:pic>
      <p:pic>
        <p:nvPicPr>
          <p:cNvPr id="12" name="Picture 11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4038600"/>
            <a:ext cx="4191000" cy="277418"/>
          </a:xfrm>
          <a:prstGeom prst="rect">
            <a:avLst/>
          </a:prstGeom>
        </p:spPr>
      </p:pic>
      <p:pic>
        <p:nvPicPr>
          <p:cNvPr id="13" name="Picture 12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4556392"/>
            <a:ext cx="3595688" cy="320408"/>
          </a:xfrm>
          <a:prstGeom prst="rect">
            <a:avLst/>
          </a:prstGeom>
        </p:spPr>
      </p:pic>
      <p:pic>
        <p:nvPicPr>
          <p:cNvPr id="15" name="Picture 14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3400" y="1524000"/>
            <a:ext cx="4800600" cy="2446785"/>
          </a:xfrm>
          <a:prstGeom prst="rect">
            <a:avLst/>
          </a:prstGeom>
        </p:spPr>
      </p:pic>
      <p:pic>
        <p:nvPicPr>
          <p:cNvPr id="17" name="Picture 16" descr="Cap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6800" y="5466379"/>
            <a:ext cx="4076880" cy="1086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</a:t>
            </a:r>
            <a:r>
              <a:rPr lang="en-US" dirty="0" smtClean="0"/>
              <a:t>Mesh-Current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133600"/>
            <a:ext cx="65092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28600" y="1484293"/>
            <a:ext cx="7772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Find the current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solidFill>
                  <a:srgbClr val="FF0000"/>
                </a:solidFill>
              </a:rPr>
              <a:t> in the circuit below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</a:t>
            </a:r>
            <a:r>
              <a:rPr lang="en-US" dirty="0" smtClean="0"/>
              <a:t>Mesh-Current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133600"/>
            <a:ext cx="65092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28600" y="1484293"/>
            <a:ext cx="7772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Find the current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solidFill>
                  <a:srgbClr val="FF0000"/>
                </a:solidFill>
              </a:rPr>
              <a:t> in the circuit below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962400"/>
            <a:ext cx="512233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5791200"/>
            <a:ext cx="4855336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38400"/>
            <a:ext cx="498021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5: </a:t>
            </a:r>
            <a:r>
              <a:rPr lang="en-US" dirty="0" smtClean="0"/>
              <a:t>Mesh-Current</a:t>
            </a:r>
            <a:endParaRPr 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28600" y="1484293"/>
            <a:ext cx="7772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Determine the amount of power supplied by the voltage source, using Mesh-Current Analysis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38400"/>
            <a:ext cx="498021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Mesh-Current</a:t>
            </a:r>
            <a:endParaRPr 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28600" y="1484293"/>
            <a:ext cx="7772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Determine the amount of power supplied by the voltage source, using Mesh-Current Analysis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962400"/>
            <a:ext cx="460078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5638800"/>
            <a:ext cx="254957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 smtClean="0"/>
              <a:t> Overview</a:t>
            </a:r>
            <a:endParaRPr lang="en-US" dirty="0"/>
          </a:p>
        </p:txBody>
      </p:sp>
      <p:pic>
        <p:nvPicPr>
          <p:cNvPr id="6" name="Content Placeholder 5" descr="chapter3 outline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2110" r="-2110"/>
          <a:stretch>
            <a:fillRect/>
          </a:stretch>
        </p:blipFill>
        <p:spPr>
          <a:xfrm>
            <a:off x="-138193" y="1524000"/>
            <a:ext cx="9397138" cy="518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38400"/>
            <a:ext cx="498021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5: </a:t>
            </a:r>
            <a:r>
              <a:rPr lang="en-US" dirty="0" smtClean="0"/>
              <a:t>Mesh-Current</a:t>
            </a:r>
            <a:endParaRPr 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28600" y="1484293"/>
            <a:ext cx="7772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Determine the amount of power supplied by the voltage source, using Mesh-Current Analysis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3962400"/>
            <a:ext cx="3581400" cy="112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5181600"/>
            <a:ext cx="2133600" cy="82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4419600"/>
            <a:ext cx="31326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7994" y="5562600"/>
            <a:ext cx="6096006" cy="99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Example 6: </a:t>
            </a:r>
            <a:r>
              <a:rPr lang="en-US" dirty="0" smtClean="0">
                <a:solidFill>
                  <a:srgbClr val="FF0000"/>
                </a:solidFill>
              </a:rPr>
              <a:t>With dependent source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0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77" y="1600200"/>
            <a:ext cx="3978499" cy="2514600"/>
          </a:xfrm>
          <a:prstGeom prst="rect">
            <a:avLst/>
          </a:prstGeom>
        </p:spPr>
      </p:pic>
      <p:pic>
        <p:nvPicPr>
          <p:cNvPr id="24" name="Picture 23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000" y="1550788"/>
            <a:ext cx="4876800" cy="2487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5334000"/>
            <a:ext cx="1905000" cy="632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Example 6: </a:t>
            </a:r>
            <a:r>
              <a:rPr lang="en-US" dirty="0" smtClean="0">
                <a:solidFill>
                  <a:srgbClr val="FF0000"/>
                </a:solidFill>
              </a:rPr>
              <a:t>With dependent source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0" y="4419600"/>
            <a:ext cx="84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Mesh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5181600"/>
            <a:ext cx="115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Mesh 2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V="1">
            <a:off x="4148465" y="4352330"/>
            <a:ext cx="745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59436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Mesh 3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0" y="4191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But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2933700" y="5448300"/>
            <a:ext cx="2057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62400" y="4876800"/>
            <a:ext cx="104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Hence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38800" y="5638800"/>
            <a:ext cx="685800" cy="15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577" y="1600200"/>
            <a:ext cx="3978499" cy="2514600"/>
          </a:xfrm>
          <a:prstGeom prst="rect">
            <a:avLst/>
          </a:prstGeom>
        </p:spPr>
      </p:pic>
      <p:pic>
        <p:nvPicPr>
          <p:cNvPr id="22" name="Picture 21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" y="4495800"/>
            <a:ext cx="2990850" cy="1019175"/>
          </a:xfrm>
          <a:prstGeom prst="rect">
            <a:avLst/>
          </a:prstGeom>
        </p:spPr>
      </p:pic>
      <p:pic>
        <p:nvPicPr>
          <p:cNvPr id="23" name="Picture 22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400" y="6019800"/>
            <a:ext cx="1447800" cy="299212"/>
          </a:xfrm>
          <a:prstGeom prst="rect">
            <a:avLst/>
          </a:prstGeom>
        </p:spPr>
      </p:pic>
      <p:pic>
        <p:nvPicPr>
          <p:cNvPr id="24" name="Picture 23" descr="Cap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91000" y="1550788"/>
            <a:ext cx="4876800" cy="2487812"/>
          </a:xfrm>
          <a:prstGeom prst="rect">
            <a:avLst/>
          </a:prstGeom>
        </p:spPr>
      </p:pic>
      <p:pic>
        <p:nvPicPr>
          <p:cNvPr id="25" name="Picture 24" descr="Captur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5800" y="4267200"/>
            <a:ext cx="1752600" cy="321128"/>
          </a:xfrm>
          <a:prstGeom prst="rect">
            <a:avLst/>
          </a:prstGeom>
        </p:spPr>
      </p:pic>
      <p:pic>
        <p:nvPicPr>
          <p:cNvPr id="28" name="Picture 27" descr="Captur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4600" y="4648200"/>
            <a:ext cx="2656517" cy="19145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Supermesh</a:t>
            </a:r>
            <a:endParaRPr lang="en-US" dirty="0"/>
          </a:p>
        </p:txBody>
      </p:sp>
      <p:sp>
        <p:nvSpPr>
          <p:cNvPr id="101" name="Text Box 3"/>
          <p:cNvSpPr txBox="1">
            <a:spLocks noChangeArrowheads="1"/>
          </p:cNvSpPr>
          <p:nvPr/>
        </p:nvSpPr>
        <p:spPr bwMode="auto">
          <a:xfrm>
            <a:off x="-76200" y="1484293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A </a:t>
            </a:r>
            <a:r>
              <a:rPr lang="en-US" sz="2800" dirty="0" err="1">
                <a:solidFill>
                  <a:schemeClr val="accent1"/>
                </a:solidFill>
              </a:rPr>
              <a:t>supermesh</a:t>
            </a:r>
            <a:r>
              <a:rPr lang="en-US" sz="2800" dirty="0">
                <a:solidFill>
                  <a:schemeClr val="accent1"/>
                </a:solidFill>
              </a:rPr>
              <a:t> results when two meshes have a current </a:t>
            </a:r>
            <a:r>
              <a:rPr lang="en-US" sz="2800" dirty="0" smtClean="0">
                <a:solidFill>
                  <a:schemeClr val="accent1"/>
                </a:solidFill>
              </a:rPr>
              <a:t>source( with or w/o a series resistor) </a:t>
            </a:r>
            <a:r>
              <a:rPr lang="en-US" sz="2800" dirty="0">
                <a:solidFill>
                  <a:schemeClr val="accent1"/>
                </a:solidFill>
              </a:rPr>
              <a:t>in common</a:t>
            </a:r>
          </a:p>
        </p:txBody>
      </p:sp>
      <p:sp>
        <p:nvSpPr>
          <p:cNvPr id="102" name="Rectangle 226"/>
          <p:cNvSpPr txBox="1">
            <a:spLocks noChangeArrowheads="1"/>
          </p:cNvSpPr>
          <p:nvPr/>
        </p:nvSpPr>
        <p:spPr>
          <a:xfrm>
            <a:off x="685800" y="5410200"/>
            <a:ext cx="8153400" cy="1295400"/>
          </a:xfrm>
          <a:prstGeom prst="rect">
            <a:avLst/>
          </a:prstGeom>
          <a:noFill/>
          <a:ln/>
        </p:spPr>
        <p:txBody>
          <a:bodyPr vert="horz">
            <a:no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Voltage across current source is unknown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Write KVL equation for closed loop that ignores branch with current source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Write KCL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equation for branch with current source (auxiliary equation)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Picture 6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915852"/>
            <a:ext cx="4038600" cy="2334620"/>
          </a:xfrm>
          <a:prstGeom prst="rect">
            <a:avLst/>
          </a:prstGeom>
        </p:spPr>
      </p:pic>
      <p:pic>
        <p:nvPicPr>
          <p:cNvPr id="8" name="Picture 7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41257" y="2895600"/>
            <a:ext cx="3997943" cy="2357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7:  </a:t>
            </a:r>
            <a:r>
              <a:rPr lang="en-US" dirty="0" err="1" smtClean="0">
                <a:solidFill>
                  <a:srgbClr val="FF0000"/>
                </a:solidFill>
              </a:rPr>
              <a:t>Supermesh</a:t>
            </a:r>
            <a:r>
              <a:rPr lang="en-US" dirty="0" smtClean="0">
                <a:solidFill>
                  <a:srgbClr val="FF0000"/>
                </a:solidFill>
              </a:rPr>
              <a:t> – Find V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524000"/>
            <a:ext cx="4876800" cy="477371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81200" y="5943600"/>
            <a:ext cx="1981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7:  </a:t>
            </a:r>
            <a:r>
              <a:rPr lang="en-US" dirty="0" err="1" smtClean="0">
                <a:solidFill>
                  <a:srgbClr val="FF0000"/>
                </a:solidFill>
              </a:rPr>
              <a:t>Supermesh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4592884" cy="4495800"/>
          </a:xfrm>
          <a:prstGeom prst="rect">
            <a:avLst/>
          </a:prstGeom>
        </p:spPr>
      </p:pic>
      <p:pic>
        <p:nvPicPr>
          <p:cNvPr id="15" name="Picture 14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2487" y="1676400"/>
            <a:ext cx="4458267" cy="4343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71600" y="5715000"/>
            <a:ext cx="7315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7:  </a:t>
            </a:r>
            <a:r>
              <a:rPr lang="en-US" dirty="0" err="1" smtClean="0">
                <a:solidFill>
                  <a:srgbClr val="FF0000"/>
                </a:solidFill>
              </a:rPr>
              <a:t>Supermesh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000" y="5257800"/>
            <a:ext cx="84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Mesh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5715000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SuperMesh</a:t>
            </a:r>
            <a:r>
              <a:rPr lang="en-US" dirty="0" smtClean="0">
                <a:solidFill>
                  <a:srgbClr val="FF0000"/>
                </a:solidFill>
              </a:rPr>
              <a:t> 3/4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82131" y="4812268"/>
            <a:ext cx="84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Mesh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600" y="6248400"/>
            <a:ext cx="291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Supermesh</a:t>
            </a:r>
            <a:r>
              <a:rPr lang="en-US" dirty="0" smtClean="0">
                <a:solidFill>
                  <a:srgbClr val="3366FF"/>
                </a:solidFill>
              </a:rPr>
              <a:t> Auxiliary Equation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3" name="Picture 12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524000"/>
            <a:ext cx="3200400" cy="3132750"/>
          </a:xfrm>
          <a:prstGeom prst="rect">
            <a:avLst/>
          </a:prstGeom>
        </p:spPr>
      </p:pic>
      <p:pic>
        <p:nvPicPr>
          <p:cNvPr id="15" name="Picture 14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2487" y="1524000"/>
            <a:ext cx="3186113" cy="3104023"/>
          </a:xfrm>
          <a:prstGeom prst="rect">
            <a:avLst/>
          </a:prstGeom>
        </p:spPr>
      </p:pic>
      <p:pic>
        <p:nvPicPr>
          <p:cNvPr id="16" name="Picture 15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4942278"/>
            <a:ext cx="3427765" cy="696522"/>
          </a:xfrm>
          <a:prstGeom prst="rect">
            <a:avLst/>
          </a:prstGeom>
        </p:spPr>
      </p:pic>
      <p:pic>
        <p:nvPicPr>
          <p:cNvPr id="17" name="Picture 16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" y="5791200"/>
            <a:ext cx="3505200" cy="246460"/>
          </a:xfrm>
          <a:prstGeom prst="rect">
            <a:avLst/>
          </a:prstGeom>
        </p:spPr>
      </p:pic>
      <p:pic>
        <p:nvPicPr>
          <p:cNvPr id="18" name="Picture 17" descr="Cap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611" y="6324600"/>
            <a:ext cx="1407465" cy="2857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86400" y="4800600"/>
            <a:ext cx="14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Solution gives: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9" name="Picture 18" descr="sol.tif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0400" y="4800600"/>
            <a:ext cx="1460500" cy="204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8: Find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x</a:t>
            </a:r>
            <a:r>
              <a:rPr lang="en-US" dirty="0" smtClean="0"/>
              <a:t> in the circuit below</a:t>
            </a:r>
            <a:endParaRPr lang="en-US" baseline="-25000" dirty="0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5837274" cy="282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0"/>
            <a:ext cx="808264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0"/>
            <a:ext cx="1600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15200" y="0"/>
            <a:ext cx="1905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43200" y="3048000"/>
            <a:ext cx="3657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Nodal versus Mesh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33400" y="1560493"/>
            <a:ext cx="8153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do you use</a:t>
            </a:r>
            <a:r>
              <a:rPr lang="en-US" sz="2800" dirty="0" smtClean="0">
                <a:solidFill>
                  <a:schemeClr val="accent1"/>
                </a:solidFill>
              </a:rPr>
              <a:t> one vs. the other? 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What are the strengths of nodal versus mesh?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685800" y="2624137"/>
            <a:ext cx="7772400" cy="3624263"/>
          </a:xfrm>
          <a:prstGeom prst="rect">
            <a:avLst/>
          </a:prstGeom>
          <a:noFill/>
          <a:ln/>
        </p:spPr>
        <p:txBody>
          <a:bodyPr vert="horz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Nodal Analysis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 Voltages (voltage difference between each node and ground reference) are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UNKNOWNS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KCL Equations at Each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Node Constrain Solutions (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KCL equations for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Node Voltages)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Mesh Analysis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“Mesh Currents” Flowing in Each Mesh Loop are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KVL Equations for Each Mesh Loop Constrain Solutions (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KVL equations for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Mesh Loops)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33400" y="6182380"/>
            <a:ext cx="9296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Count nodes, meshes, look for </a:t>
            </a:r>
            <a:r>
              <a:rPr lang="en-US" sz="2800" dirty="0" err="1">
                <a:solidFill>
                  <a:schemeClr val="accent1"/>
                </a:solidFill>
              </a:rPr>
              <a:t>supernode</a:t>
            </a:r>
            <a:r>
              <a:rPr lang="en-US" sz="2800" dirty="0">
                <a:solidFill>
                  <a:schemeClr val="accent1"/>
                </a:solidFill>
              </a:rPr>
              <a:t>/</a:t>
            </a:r>
            <a:r>
              <a:rPr lang="en-US" sz="2800" dirty="0" err="1">
                <a:solidFill>
                  <a:schemeClr val="accent1"/>
                </a:solidFill>
              </a:rPr>
              <a:t>supermesh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524000"/>
            <a:ext cx="4191000" cy="341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Node-Voltage Method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1981200"/>
            <a:ext cx="8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Node 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6200000" flipH="1">
            <a:off x="838200" y="2438400"/>
            <a:ext cx="6096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6400" y="3364468"/>
            <a:ext cx="88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Node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2203168" y="2976836"/>
            <a:ext cx="381000" cy="39426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90800" y="3124200"/>
            <a:ext cx="8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Node 3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429000" y="2971800"/>
            <a:ext cx="533400" cy="2286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1" y="5036067"/>
            <a:ext cx="762000" cy="250902"/>
          </a:xfrm>
          <a:prstGeom prst="rect">
            <a:avLst/>
          </a:prstGeom>
        </p:spPr>
      </p:pic>
      <p:pic>
        <p:nvPicPr>
          <p:cNvPr id="21" name="Picture 20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1" y="5363169"/>
            <a:ext cx="1752600" cy="275631"/>
          </a:xfrm>
          <a:prstGeom prst="rect">
            <a:avLst/>
          </a:prstGeom>
        </p:spPr>
      </p:pic>
      <p:pic>
        <p:nvPicPr>
          <p:cNvPr id="22" name="Picture 21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5916576"/>
            <a:ext cx="4191000" cy="560424"/>
          </a:xfrm>
          <a:prstGeom prst="rect">
            <a:avLst/>
          </a:prstGeom>
        </p:spPr>
      </p:pic>
      <p:pic>
        <p:nvPicPr>
          <p:cNvPr id="23" name="Picture 22" descr="Cap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2526" y="1600200"/>
            <a:ext cx="4585274" cy="2590800"/>
          </a:xfrm>
          <a:prstGeom prst="rect">
            <a:avLst/>
          </a:prstGeom>
        </p:spPr>
      </p:pic>
      <p:pic>
        <p:nvPicPr>
          <p:cNvPr id="24" name="Picture 23" descr="Captur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53000" y="4571999"/>
            <a:ext cx="3910101" cy="533401"/>
          </a:xfrm>
          <a:prstGeom prst="rect">
            <a:avLst/>
          </a:prstGeom>
        </p:spPr>
      </p:pic>
      <p:pic>
        <p:nvPicPr>
          <p:cNvPr id="25" name="Picture 24" descr="Captur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5374" y="5474200"/>
            <a:ext cx="3933826" cy="54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28064" y="4267200"/>
            <a:ext cx="8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Node 2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6" name="Picture 25" descr="blank.tif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9000" y="6248400"/>
            <a:ext cx="1143001" cy="533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28064" y="5105400"/>
            <a:ext cx="88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Node 3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95400"/>
            <a:ext cx="6477000" cy="18288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EGRE 206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Electric circuits</a:t>
            </a:r>
            <a:endParaRPr lang="en-US" dirty="0"/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2438400" y="6019800"/>
            <a:ext cx="6705600" cy="685800"/>
          </a:xfrm>
        </p:spPr>
        <p:txBody>
          <a:bodyPr/>
          <a:lstStyle/>
          <a:p>
            <a:pPr eaLnBrk="1" hangingPunct="1"/>
            <a:r>
              <a:rPr lang="en-US" smtClean="0"/>
              <a:t>Chapter 3 – Section 4 (Superposition)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Linearity</a:t>
            </a:r>
          </a:p>
        </p:txBody>
      </p:sp>
      <p:sp>
        <p:nvSpPr>
          <p:cNvPr id="48131" name="Text Box 1027"/>
          <p:cNvSpPr txBox="1">
            <a:spLocks noChangeArrowheads="1"/>
          </p:cNvSpPr>
          <p:nvPr/>
        </p:nvSpPr>
        <p:spPr bwMode="auto">
          <a:xfrm>
            <a:off x="533400" y="1676400"/>
            <a:ext cx="8077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A circuit is linear if output is proportional to input</a:t>
            </a:r>
          </a:p>
        </p:txBody>
      </p:sp>
      <p:sp>
        <p:nvSpPr>
          <p:cNvPr id="48132" name="Rectangle 1028"/>
          <p:cNvSpPr>
            <a:spLocks noGrp="1" noChangeArrowheads="1"/>
          </p:cNvSpPr>
          <p:nvPr>
            <p:ph type="body" idx="1"/>
          </p:nvPr>
        </p:nvSpPr>
        <p:spPr>
          <a:xfrm>
            <a:off x="685800" y="2286000"/>
            <a:ext cx="7772400" cy="4114800"/>
          </a:xfrm>
        </p:spPr>
        <p:txBody>
          <a:bodyPr/>
          <a:lstStyle/>
          <a:p>
            <a:pPr eaLnBrk="1" hangingPunct="1">
              <a:buClr>
                <a:srgbClr val="FF0000"/>
              </a:buClr>
            </a:pPr>
            <a:r>
              <a:rPr lang="en-US" smtClean="0"/>
              <a:t>A function </a:t>
            </a:r>
            <a:r>
              <a:rPr lang="en-US" i="1" smtClean="0"/>
              <a:t>f</a:t>
            </a:r>
            <a:r>
              <a:rPr lang="en-US" smtClean="0"/>
              <a:t>(</a:t>
            </a:r>
            <a:r>
              <a:rPr lang="en-US" i="1" smtClean="0"/>
              <a:t>x</a:t>
            </a:r>
            <a:r>
              <a:rPr lang="en-US" smtClean="0"/>
              <a:t>) is linear if </a:t>
            </a:r>
            <a:r>
              <a:rPr lang="en-US" i="1" smtClean="0"/>
              <a:t>f</a:t>
            </a:r>
            <a:r>
              <a:rPr lang="en-US" smtClean="0"/>
              <a:t>(</a:t>
            </a:r>
            <a:r>
              <a:rPr lang="en-US" i="1" smtClean="0"/>
              <a:t>ax</a:t>
            </a:r>
            <a:r>
              <a:rPr lang="en-US" smtClean="0"/>
              <a:t>) = </a:t>
            </a:r>
            <a:r>
              <a:rPr lang="en-US" i="1" smtClean="0"/>
              <a:t>af</a:t>
            </a:r>
            <a:r>
              <a:rPr lang="en-US" smtClean="0"/>
              <a:t>(</a:t>
            </a:r>
            <a:r>
              <a:rPr lang="en-US" i="1" smtClean="0"/>
              <a:t>x</a:t>
            </a:r>
            <a:r>
              <a:rPr lang="en-US" smtClean="0"/>
              <a:t>) </a:t>
            </a:r>
          </a:p>
          <a:p>
            <a:pPr eaLnBrk="1" hangingPunct="1">
              <a:buClr>
                <a:srgbClr val="FF0000"/>
              </a:buClr>
            </a:pPr>
            <a:r>
              <a:rPr lang="en-US" smtClean="0"/>
              <a:t>All circuit elements will be assumed to be linear or can be modeled by linear equivalent circuits</a:t>
            </a:r>
          </a:p>
          <a:p>
            <a:pPr lvl="1" eaLnBrk="1" hangingPunct="1"/>
            <a:r>
              <a:rPr lang="en-US" smtClean="0"/>
              <a:t>Resistors </a:t>
            </a:r>
            <a:r>
              <a:rPr lang="en-US" i="1" smtClean="0"/>
              <a:t>V = IR</a:t>
            </a:r>
          </a:p>
          <a:p>
            <a:pPr lvl="1" eaLnBrk="1" hangingPunct="1"/>
            <a:r>
              <a:rPr lang="en-US" smtClean="0"/>
              <a:t>Linearly Dependent Sources</a:t>
            </a:r>
          </a:p>
          <a:p>
            <a:pPr lvl="1" eaLnBrk="1" hangingPunct="1"/>
            <a:r>
              <a:rPr lang="en-US" smtClean="0"/>
              <a:t>Capacitors</a:t>
            </a:r>
          </a:p>
          <a:p>
            <a:pPr lvl="1" eaLnBrk="1" hangingPunct="1"/>
            <a:r>
              <a:rPr lang="en-US" smtClean="0"/>
              <a:t>Inductors</a:t>
            </a:r>
          </a:p>
        </p:txBody>
      </p:sp>
      <p:sp>
        <p:nvSpPr>
          <p:cNvPr id="48133" name="Text Box 1029"/>
          <p:cNvSpPr txBox="1">
            <a:spLocks noChangeArrowheads="1"/>
          </p:cNvSpPr>
          <p:nvPr/>
        </p:nvSpPr>
        <p:spPr bwMode="auto">
          <a:xfrm>
            <a:off x="609600" y="6027738"/>
            <a:ext cx="80772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</a:rPr>
              <a:t>We will examine theorems and principles that apply to </a:t>
            </a:r>
            <a:r>
              <a:rPr lang="en-US" sz="2400" u="sng">
                <a:solidFill>
                  <a:schemeClr val="accent1"/>
                </a:solidFill>
              </a:rPr>
              <a:t>linear</a:t>
            </a:r>
            <a:r>
              <a:rPr lang="en-US" sz="2400">
                <a:solidFill>
                  <a:schemeClr val="accent1"/>
                </a:solidFill>
              </a:rPr>
              <a:t> circuits to simplify analysis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Superposition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152400" y="1828800"/>
            <a:ext cx="8839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>
              <a:solidFill>
                <a:schemeClr val="accent1"/>
              </a:solidFill>
            </a:endParaRPr>
          </a:p>
        </p:txBody>
      </p:sp>
      <p:pic>
        <p:nvPicPr>
          <p:cNvPr id="49158" name="Picture 7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82296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1" name="Picture 15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4495800"/>
            <a:ext cx="4953000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Superposition</a:t>
            </a: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152400" y="1828800"/>
            <a:ext cx="8839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>
              <a:solidFill>
                <a:schemeClr val="accent1"/>
              </a:solidFill>
            </a:endParaRPr>
          </a:p>
        </p:txBody>
      </p:sp>
      <p:sp>
        <p:nvSpPr>
          <p:cNvPr id="106501" name="Text Box 9"/>
          <p:cNvSpPr txBox="1">
            <a:spLocks noChangeArrowheads="1"/>
          </p:cNvSpPr>
          <p:nvPr/>
        </p:nvSpPr>
        <p:spPr bwMode="auto">
          <a:xfrm>
            <a:off x="304800" y="1600200"/>
            <a:ext cx="8382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Superposition trades off the examination of several simpler circuits in place of one complex circuit</a:t>
            </a:r>
          </a:p>
        </p:txBody>
      </p:sp>
      <p:pic>
        <p:nvPicPr>
          <p:cNvPr id="106504" name="Picture 18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4867275"/>
            <a:ext cx="40116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5" name="Picture 19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8350" y="4867275"/>
            <a:ext cx="268605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6" name="AutoShape 10"/>
          <p:cNvSpPr>
            <a:spLocks noChangeArrowheads="1"/>
          </p:cNvSpPr>
          <p:nvPr/>
        </p:nvSpPr>
        <p:spPr bwMode="auto">
          <a:xfrm>
            <a:off x="4800600" y="5715000"/>
            <a:ext cx="609600" cy="609600"/>
          </a:xfrm>
          <a:prstGeom prst="plus">
            <a:avLst>
              <a:gd name="adj" fmla="val 3619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6507" name="Picture 15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743200"/>
            <a:ext cx="4343400" cy="170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6705600" y="3505200"/>
            <a:ext cx="685800" cy="1524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9" name="Rectangle 13"/>
          <p:cNvSpPr>
            <a:spLocks noChangeArrowheads="1"/>
          </p:cNvSpPr>
          <p:nvPr/>
        </p:nvSpPr>
        <p:spPr bwMode="auto">
          <a:xfrm>
            <a:off x="6705600" y="3810000"/>
            <a:ext cx="685800" cy="1524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Superposition</a:t>
            </a: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152400" y="1828800"/>
            <a:ext cx="8839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>
              <a:solidFill>
                <a:schemeClr val="accent1"/>
              </a:solidFill>
            </a:endParaRPr>
          </a:p>
        </p:txBody>
      </p:sp>
      <p:pic>
        <p:nvPicPr>
          <p:cNvPr id="108551" name="Picture 8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538288"/>
            <a:ext cx="6096000" cy="52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2743200" y="5257800"/>
            <a:ext cx="48006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1752600" y="5562600"/>
            <a:ext cx="4800600" cy="99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4" name="Text Box 10"/>
          <p:cNvSpPr txBox="1">
            <a:spLocks noChangeArrowheads="1"/>
          </p:cNvSpPr>
          <p:nvPr/>
        </p:nvSpPr>
        <p:spPr bwMode="auto">
          <a:xfrm>
            <a:off x="2743200" y="5181600"/>
            <a:ext cx="464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The sum of each individual response is the </a:t>
            </a:r>
          </a:p>
        </p:txBody>
      </p:sp>
      <p:sp>
        <p:nvSpPr>
          <p:cNvPr id="108555" name="Text Box 11"/>
          <p:cNvSpPr txBox="1">
            <a:spLocks noChangeArrowheads="1"/>
          </p:cNvSpPr>
          <p:nvPr/>
        </p:nvSpPr>
        <p:spPr bwMode="auto">
          <a:xfrm>
            <a:off x="1752600" y="5546725"/>
            <a:ext cx="5715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total response for a given passive element. This response can be the sum of individual voltages or the sum of individual currents.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8" descr="Captur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419600"/>
            <a:ext cx="40116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9: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7" name="Right Arrow 6"/>
          <p:cNvSpPr/>
          <p:nvPr/>
        </p:nvSpPr>
        <p:spPr>
          <a:xfrm rot="8033245">
            <a:off x="3084513" y="3760788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2932135">
            <a:off x="4679950" y="3767138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182" name="Text Box 215"/>
          <p:cNvSpPr txBox="1">
            <a:spLocks noChangeArrowheads="1"/>
          </p:cNvSpPr>
          <p:nvPr/>
        </p:nvSpPr>
        <p:spPr bwMode="auto">
          <a:xfrm>
            <a:off x="304800" y="3714750"/>
            <a:ext cx="2362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Contribution from </a:t>
            </a:r>
            <a:r>
              <a:rPr lang="en-US" sz="2000" i="1">
                <a:solidFill>
                  <a:srgbClr val="FF0000"/>
                </a:solidFill>
              </a:rPr>
              <a:t>I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endParaRPr lang="en-US" sz="2800" i="1">
              <a:solidFill>
                <a:srgbClr val="FF0000"/>
              </a:solidFill>
            </a:endParaRPr>
          </a:p>
        </p:txBody>
      </p:sp>
      <p:sp>
        <p:nvSpPr>
          <p:cNvPr id="50183" name="Text Box 215"/>
          <p:cNvSpPr txBox="1">
            <a:spLocks noChangeArrowheads="1"/>
          </p:cNvSpPr>
          <p:nvPr/>
        </p:nvSpPr>
        <p:spPr bwMode="auto">
          <a:xfrm>
            <a:off x="5410200" y="3733800"/>
            <a:ext cx="24622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Contribution from </a:t>
            </a:r>
            <a:r>
              <a:rPr lang="en-US" sz="2000" i="1">
                <a:solidFill>
                  <a:srgbClr val="FF0000"/>
                </a:solidFill>
              </a:rPr>
              <a:t>V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50184" name="Text Box 215"/>
          <p:cNvSpPr txBox="1">
            <a:spLocks noChangeArrowheads="1"/>
          </p:cNvSpPr>
          <p:nvPr/>
        </p:nvSpPr>
        <p:spPr bwMode="auto">
          <a:xfrm>
            <a:off x="228600" y="6019800"/>
            <a:ext cx="29813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i="1">
                <a:latin typeface="Times New Roman" pitchFamily="18" charset="0"/>
              </a:rPr>
              <a:t>I</a:t>
            </a:r>
            <a:r>
              <a:rPr lang="en-US" sz="2200" baseline="-25000">
                <a:latin typeface="Times New Roman" pitchFamily="18" charset="0"/>
              </a:rPr>
              <a:t>1</a:t>
            </a:r>
            <a:r>
              <a:rPr lang="en-US" sz="2200" i="1">
                <a:latin typeface="Times New Roman" pitchFamily="18" charset="0"/>
              </a:rPr>
              <a:t> = I</a:t>
            </a:r>
            <a:r>
              <a:rPr lang="en-US" sz="2200" baseline="-25000">
                <a:latin typeface="Times New Roman" pitchFamily="18" charset="0"/>
              </a:rPr>
              <a:t>0</a:t>
            </a:r>
            <a:r>
              <a:rPr lang="en-US" sz="2200">
                <a:latin typeface="Times New Roman" pitchFamily="18" charset="0"/>
              </a:rPr>
              <a:t>[R</a:t>
            </a:r>
            <a:r>
              <a:rPr lang="en-US" sz="2200" baseline="-25000">
                <a:latin typeface="Times New Roman" pitchFamily="18" charset="0"/>
              </a:rPr>
              <a:t>1</a:t>
            </a:r>
            <a:r>
              <a:rPr lang="en-US" sz="2200">
                <a:latin typeface="Times New Roman" pitchFamily="18" charset="0"/>
              </a:rPr>
              <a:t>/(R</a:t>
            </a:r>
            <a:r>
              <a:rPr lang="en-US" sz="2200" baseline="-25000">
                <a:latin typeface="Times New Roman" pitchFamily="18" charset="0"/>
              </a:rPr>
              <a:t>1</a:t>
            </a:r>
            <a:r>
              <a:rPr lang="en-US" sz="2200">
                <a:latin typeface="Times New Roman" pitchFamily="18" charset="0"/>
              </a:rPr>
              <a:t>+R</a:t>
            </a:r>
            <a:r>
              <a:rPr lang="en-US" sz="2200" baseline="-25000">
                <a:latin typeface="Times New Roman" pitchFamily="18" charset="0"/>
              </a:rPr>
              <a:t>2</a:t>
            </a:r>
            <a:r>
              <a:rPr lang="en-US" sz="2200">
                <a:latin typeface="Times New Roman" pitchFamily="18" charset="0"/>
              </a:rPr>
              <a:t>)] = 2A</a:t>
            </a:r>
          </a:p>
        </p:txBody>
      </p:sp>
      <p:sp>
        <p:nvSpPr>
          <p:cNvPr id="50185" name="Text Box 215"/>
          <p:cNvSpPr txBox="1">
            <a:spLocks noChangeArrowheads="1"/>
          </p:cNvSpPr>
          <p:nvPr/>
        </p:nvSpPr>
        <p:spPr bwMode="auto">
          <a:xfrm>
            <a:off x="3124200" y="6384925"/>
            <a:ext cx="324326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I = I</a:t>
            </a:r>
            <a:r>
              <a:rPr lang="en-US" sz="2400" baseline="-25000">
                <a:latin typeface="Times New Roman" pitchFamily="18" charset="0"/>
              </a:rPr>
              <a:t>1 </a:t>
            </a:r>
            <a:r>
              <a:rPr lang="en-US" sz="2400" i="1">
                <a:latin typeface="Times New Roman" pitchFamily="18" charset="0"/>
              </a:rPr>
              <a:t>+ I</a:t>
            </a:r>
            <a:r>
              <a:rPr lang="en-US" sz="2400" baseline="-25000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 = 2 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‒ </a:t>
            </a:r>
            <a:r>
              <a:rPr lang="en-US" sz="2400">
                <a:latin typeface="Times New Roman" pitchFamily="18" charset="0"/>
              </a:rPr>
              <a:t>3 = 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‒</a:t>
            </a:r>
            <a:r>
              <a:rPr lang="en-US" sz="2400">
                <a:latin typeface="Times New Roman" pitchFamily="18" charset="0"/>
              </a:rPr>
              <a:t>1 A</a:t>
            </a:r>
          </a:p>
        </p:txBody>
      </p:sp>
      <p:sp>
        <p:nvSpPr>
          <p:cNvPr id="50186" name="TextBox 13"/>
          <p:cNvSpPr txBox="1">
            <a:spLocks noChangeArrowheads="1"/>
          </p:cNvSpPr>
          <p:nvPr/>
        </p:nvSpPr>
        <p:spPr bwMode="auto">
          <a:xfrm>
            <a:off x="2514600" y="3733800"/>
            <a:ext cx="695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alone</a:t>
            </a:r>
          </a:p>
        </p:txBody>
      </p:sp>
      <p:sp>
        <p:nvSpPr>
          <p:cNvPr id="50187" name="TextBox 17"/>
          <p:cNvSpPr txBox="1">
            <a:spLocks noChangeArrowheads="1"/>
          </p:cNvSpPr>
          <p:nvPr/>
        </p:nvSpPr>
        <p:spPr bwMode="auto">
          <a:xfrm>
            <a:off x="7772400" y="3744913"/>
            <a:ext cx="695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alone</a:t>
            </a:r>
          </a:p>
        </p:txBody>
      </p:sp>
      <p:pic>
        <p:nvPicPr>
          <p:cNvPr id="50189" name="Picture 15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524000"/>
            <a:ext cx="4953000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90" name="Text Box 215"/>
          <p:cNvSpPr txBox="1">
            <a:spLocks noChangeArrowheads="1"/>
          </p:cNvSpPr>
          <p:nvPr/>
        </p:nvSpPr>
        <p:spPr bwMode="auto">
          <a:xfrm>
            <a:off x="6096000" y="5943600"/>
            <a:ext cx="30480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i="1">
                <a:latin typeface="Times New Roman" pitchFamily="18" charset="0"/>
              </a:rPr>
              <a:t>I</a:t>
            </a:r>
            <a:r>
              <a:rPr lang="en-US" sz="2200" baseline="-25000">
                <a:latin typeface="Times New Roman" pitchFamily="18" charset="0"/>
              </a:rPr>
              <a:t>2</a:t>
            </a:r>
            <a:r>
              <a:rPr lang="en-US" sz="2200" i="1">
                <a:latin typeface="Times New Roman" pitchFamily="18" charset="0"/>
              </a:rPr>
              <a:t> = -(45V / 15</a:t>
            </a:r>
            <a:r>
              <a:rPr lang="en-US" sz="2200" i="1">
                <a:latin typeface="Symbol" pitchFamily="18" charset="2"/>
              </a:rPr>
              <a:t>W</a:t>
            </a:r>
            <a:r>
              <a:rPr lang="en-US" sz="2200" i="1">
                <a:latin typeface="Times New Roman" pitchFamily="18" charset="0"/>
              </a:rPr>
              <a:t>) = 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‒</a:t>
            </a:r>
            <a:r>
              <a:rPr lang="en-US" sz="2200">
                <a:latin typeface="Times New Roman" pitchFamily="18" charset="0"/>
              </a:rPr>
              <a:t>3A</a:t>
            </a:r>
            <a:endParaRPr lang="en-US" sz="2200" i="1">
              <a:latin typeface="Times New Roman" pitchFamily="18" charset="0"/>
            </a:endParaRPr>
          </a:p>
        </p:txBody>
      </p:sp>
      <p:pic>
        <p:nvPicPr>
          <p:cNvPr id="50191" name="Picture 19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4343400"/>
            <a:ext cx="268605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10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200400"/>
            <a:ext cx="556260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1620" name="Text Box 215"/>
          <p:cNvSpPr txBox="1">
            <a:spLocks noChangeArrowheads="1"/>
          </p:cNvSpPr>
          <p:nvPr/>
        </p:nvSpPr>
        <p:spPr bwMode="auto">
          <a:xfrm>
            <a:off x="0" y="1676400"/>
            <a:ext cx="76755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u="sng">
                <a:latin typeface="Times New Roman" pitchFamily="18" charset="0"/>
              </a:rPr>
              <a:t>Use Superposition to Find Ix (Ix = Ix’ + Ix”)</a:t>
            </a:r>
          </a:p>
          <a:p>
            <a:r>
              <a:rPr lang="en-US" sz="2800">
                <a:latin typeface="Times New Roman" pitchFamily="18" charset="0"/>
              </a:rPr>
              <a:t>	a. Find Ix due to the voltage source only (Ix’)</a:t>
            </a:r>
          </a:p>
          <a:p>
            <a:r>
              <a:rPr lang="en-US" sz="2800">
                <a:latin typeface="Times New Roman" pitchFamily="18" charset="0"/>
              </a:rPr>
              <a:t>	b. Find Ix due to the current source only (Ix’’)</a:t>
            </a:r>
            <a:endParaRPr lang="en-US" sz="2800" i="1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10: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133600"/>
            <a:ext cx="3200400" cy="166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44" name="Text Box 215"/>
          <p:cNvSpPr txBox="1">
            <a:spLocks noChangeArrowheads="1"/>
          </p:cNvSpPr>
          <p:nvPr/>
        </p:nvSpPr>
        <p:spPr bwMode="auto">
          <a:xfrm>
            <a:off x="0" y="1676400"/>
            <a:ext cx="6324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Find Ix due to the voltage source only (Ix’)</a:t>
            </a:r>
          </a:p>
        </p:txBody>
      </p:sp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00"/>
            <a:ext cx="4800600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46" name="Text Box 6"/>
          <p:cNvSpPr txBox="1">
            <a:spLocks noChangeArrowheads="1"/>
          </p:cNvSpPr>
          <p:nvPr/>
        </p:nvSpPr>
        <p:spPr bwMode="auto">
          <a:xfrm>
            <a:off x="533400" y="4495800"/>
            <a:ext cx="40386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Mesh 1: 7I</a:t>
            </a:r>
            <a:r>
              <a:rPr lang="en-US" sz="2200" b="1" i="1" baseline="-25000">
                <a:latin typeface="Times New Roman" pitchFamily="18" charset="0"/>
              </a:rPr>
              <a:t>1</a:t>
            </a:r>
            <a:r>
              <a:rPr lang="en-US" sz="2200" b="1" i="1">
                <a:latin typeface="Times New Roman" pitchFamily="18" charset="0"/>
              </a:rPr>
              <a:t>’ – 2I</a:t>
            </a:r>
            <a:r>
              <a:rPr lang="en-US" sz="2200" b="1" i="1" baseline="-25000">
                <a:latin typeface="Times New Roman" pitchFamily="18" charset="0"/>
              </a:rPr>
              <a:t>2</a:t>
            </a:r>
            <a:r>
              <a:rPr lang="en-US" sz="2200" b="1" i="1">
                <a:latin typeface="Times New Roman" pitchFamily="18" charset="0"/>
              </a:rPr>
              <a:t>’ = -48</a:t>
            </a:r>
          </a:p>
        </p:txBody>
      </p: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533400" y="5059363"/>
            <a:ext cx="40386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Mesh 2: -2I</a:t>
            </a:r>
            <a:r>
              <a:rPr lang="en-US" sz="2200" b="1" i="1" baseline="-25000">
                <a:latin typeface="Times New Roman" pitchFamily="18" charset="0"/>
              </a:rPr>
              <a:t>1</a:t>
            </a:r>
            <a:r>
              <a:rPr lang="en-US" sz="2200" b="1" i="1">
                <a:latin typeface="Times New Roman" pitchFamily="18" charset="0"/>
              </a:rPr>
              <a:t>’ + 12I</a:t>
            </a:r>
            <a:r>
              <a:rPr lang="en-US" sz="2200" b="1" i="1" baseline="-25000">
                <a:latin typeface="Times New Roman" pitchFamily="18" charset="0"/>
              </a:rPr>
              <a:t>2</a:t>
            </a:r>
            <a:r>
              <a:rPr lang="en-US" sz="2200" b="1" i="1">
                <a:latin typeface="Times New Roman" pitchFamily="18" charset="0"/>
              </a:rPr>
              <a:t>’ = 48</a:t>
            </a:r>
          </a:p>
        </p:txBody>
      </p:sp>
      <p:sp>
        <p:nvSpPr>
          <p:cNvPr id="112648" name="Text Box 8"/>
          <p:cNvSpPr txBox="1">
            <a:spLocks noChangeArrowheads="1"/>
          </p:cNvSpPr>
          <p:nvPr/>
        </p:nvSpPr>
        <p:spPr bwMode="auto">
          <a:xfrm>
            <a:off x="1752600" y="5989638"/>
            <a:ext cx="1524000" cy="42703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1</a:t>
            </a:r>
            <a:r>
              <a:rPr lang="en-US" sz="2200" b="1" i="1">
                <a:latin typeface="Times New Roman" pitchFamily="18" charset="0"/>
              </a:rPr>
              <a:t>’ = -6A</a:t>
            </a:r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4343400" y="6019800"/>
            <a:ext cx="1524000" cy="4270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2</a:t>
            </a:r>
            <a:r>
              <a:rPr lang="en-US" sz="2200" b="1" i="1">
                <a:latin typeface="Times New Roman" pitchFamily="18" charset="0"/>
              </a:rPr>
              <a:t>’ = 3A</a:t>
            </a:r>
          </a:p>
        </p:txBody>
      </p:sp>
      <p:sp>
        <p:nvSpPr>
          <p:cNvPr id="112650" name="Text Box 10"/>
          <p:cNvSpPr txBox="1">
            <a:spLocks noChangeArrowheads="1"/>
          </p:cNvSpPr>
          <p:nvPr/>
        </p:nvSpPr>
        <p:spPr bwMode="auto">
          <a:xfrm>
            <a:off x="6629400" y="6019800"/>
            <a:ext cx="2286000" cy="427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’ = I</a:t>
            </a:r>
            <a:r>
              <a:rPr lang="en-US" sz="2200" b="1" i="1" baseline="-25000">
                <a:latin typeface="Times New Roman" pitchFamily="18" charset="0"/>
              </a:rPr>
              <a:t>2</a:t>
            </a:r>
            <a:r>
              <a:rPr lang="en-US" sz="2200" b="1" i="1">
                <a:latin typeface="Times New Roman" pitchFamily="18" charset="0"/>
              </a:rPr>
              <a:t>’ =  3A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10: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133600"/>
            <a:ext cx="3200400" cy="166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3668" name="Text Box 215"/>
          <p:cNvSpPr txBox="1">
            <a:spLocks noChangeArrowheads="1"/>
          </p:cNvSpPr>
          <p:nvPr/>
        </p:nvSpPr>
        <p:spPr bwMode="auto">
          <a:xfrm>
            <a:off x="0" y="1676400"/>
            <a:ext cx="6324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Find Ix due to the current source only (Ix”)</a:t>
            </a: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1066800" y="5791200"/>
            <a:ext cx="1524000" cy="4270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1</a:t>
            </a:r>
            <a:r>
              <a:rPr lang="en-US" sz="2200" b="1" i="1">
                <a:latin typeface="Times New Roman" pitchFamily="18" charset="0"/>
              </a:rPr>
              <a:t>” = -2.4A</a:t>
            </a:r>
          </a:p>
        </p:txBody>
      </p: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1066800" y="6430963"/>
            <a:ext cx="1524000" cy="42703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2</a:t>
            </a:r>
            <a:r>
              <a:rPr lang="en-US" sz="2200" b="1" i="1">
                <a:latin typeface="Times New Roman" pitchFamily="18" charset="0"/>
              </a:rPr>
              <a:t>” = -2.4A</a:t>
            </a:r>
          </a:p>
        </p:txBody>
      </p:sp>
      <p:pic>
        <p:nvPicPr>
          <p:cNvPr id="11367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4495800" cy="252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533400" y="4495800"/>
            <a:ext cx="40386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Mesh 1: 7I</a:t>
            </a:r>
            <a:r>
              <a:rPr lang="en-US" sz="2200" b="1" i="1" baseline="-25000">
                <a:latin typeface="Times New Roman" pitchFamily="18" charset="0"/>
              </a:rPr>
              <a:t>1</a:t>
            </a:r>
            <a:r>
              <a:rPr lang="en-US" sz="2200" b="1" i="1">
                <a:latin typeface="Times New Roman" pitchFamily="18" charset="0"/>
              </a:rPr>
              <a:t>” – 2I</a:t>
            </a:r>
            <a:r>
              <a:rPr lang="en-US" sz="2200" b="1" i="1" baseline="-25000">
                <a:latin typeface="Times New Roman" pitchFamily="18" charset="0"/>
              </a:rPr>
              <a:t>2</a:t>
            </a:r>
            <a:r>
              <a:rPr lang="en-US" sz="2200" b="1" i="1">
                <a:latin typeface="Times New Roman" pitchFamily="18" charset="0"/>
              </a:rPr>
              <a:t>” – 3I</a:t>
            </a:r>
            <a:r>
              <a:rPr lang="en-US" sz="2200" b="1" i="1" baseline="-25000">
                <a:latin typeface="Times New Roman" pitchFamily="18" charset="0"/>
              </a:rPr>
              <a:t>3</a:t>
            </a:r>
            <a:r>
              <a:rPr lang="en-US" sz="2200" b="1" i="1">
                <a:latin typeface="Times New Roman" pitchFamily="18" charset="0"/>
              </a:rPr>
              <a:t>” = 0</a:t>
            </a:r>
          </a:p>
        </p:txBody>
      </p:sp>
      <p:sp>
        <p:nvSpPr>
          <p:cNvPr id="113676" name="Text Box 12"/>
          <p:cNvSpPr txBox="1">
            <a:spLocks noChangeArrowheads="1"/>
          </p:cNvSpPr>
          <p:nvPr/>
        </p:nvSpPr>
        <p:spPr bwMode="auto">
          <a:xfrm>
            <a:off x="533400" y="4906963"/>
            <a:ext cx="40386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Mesh 2: -2I</a:t>
            </a:r>
            <a:r>
              <a:rPr lang="en-US" sz="2200" b="1" i="1" baseline="-25000">
                <a:latin typeface="Times New Roman" pitchFamily="18" charset="0"/>
              </a:rPr>
              <a:t>1</a:t>
            </a:r>
            <a:r>
              <a:rPr lang="en-US" sz="2200" b="1" i="1">
                <a:latin typeface="Times New Roman" pitchFamily="18" charset="0"/>
              </a:rPr>
              <a:t>” + 12I</a:t>
            </a:r>
            <a:r>
              <a:rPr lang="en-US" sz="2200" b="1" i="1" baseline="-25000">
                <a:latin typeface="Times New Roman" pitchFamily="18" charset="0"/>
              </a:rPr>
              <a:t>2</a:t>
            </a:r>
            <a:r>
              <a:rPr lang="en-US" sz="2200" b="1" i="1">
                <a:latin typeface="Times New Roman" pitchFamily="18" charset="0"/>
              </a:rPr>
              <a:t>” – 6I</a:t>
            </a:r>
            <a:r>
              <a:rPr lang="en-US" sz="2200" b="1" i="1" baseline="-25000">
                <a:latin typeface="Times New Roman" pitchFamily="18" charset="0"/>
              </a:rPr>
              <a:t>3</a:t>
            </a:r>
            <a:r>
              <a:rPr lang="en-US" sz="2200" b="1" i="1">
                <a:latin typeface="Times New Roman" pitchFamily="18" charset="0"/>
              </a:rPr>
              <a:t>” = 0</a:t>
            </a:r>
          </a:p>
        </p:txBody>
      </p:sp>
      <p:sp>
        <p:nvSpPr>
          <p:cNvPr id="113677" name="Text Box 13"/>
          <p:cNvSpPr txBox="1">
            <a:spLocks noChangeArrowheads="1"/>
          </p:cNvSpPr>
          <p:nvPr/>
        </p:nvSpPr>
        <p:spPr bwMode="auto">
          <a:xfrm>
            <a:off x="533400" y="5287963"/>
            <a:ext cx="40386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Mesh 3: I</a:t>
            </a:r>
            <a:r>
              <a:rPr lang="en-US" sz="2200" b="1" i="1" baseline="-25000">
                <a:latin typeface="Times New Roman" pitchFamily="18" charset="0"/>
              </a:rPr>
              <a:t>3</a:t>
            </a:r>
            <a:r>
              <a:rPr lang="en-US" sz="2200" b="1" i="1">
                <a:latin typeface="Times New Roman" pitchFamily="18" charset="0"/>
              </a:rPr>
              <a:t>” = -4A</a:t>
            </a:r>
          </a:p>
        </p:txBody>
      </p:sp>
      <p:sp>
        <p:nvSpPr>
          <p:cNvPr id="113678" name="Text Box 14"/>
          <p:cNvSpPr txBox="1">
            <a:spLocks noChangeArrowheads="1"/>
          </p:cNvSpPr>
          <p:nvPr/>
        </p:nvSpPr>
        <p:spPr bwMode="auto">
          <a:xfrm>
            <a:off x="3657600" y="5851525"/>
            <a:ext cx="3048000" cy="9302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” = I</a:t>
            </a:r>
            <a:r>
              <a:rPr lang="en-US" sz="2200" b="1" i="1" baseline="-25000">
                <a:latin typeface="Times New Roman" pitchFamily="18" charset="0"/>
              </a:rPr>
              <a:t>2</a:t>
            </a:r>
            <a:r>
              <a:rPr lang="en-US" sz="2200" b="1" i="1">
                <a:latin typeface="Times New Roman" pitchFamily="18" charset="0"/>
              </a:rPr>
              <a:t>” – I</a:t>
            </a:r>
            <a:r>
              <a:rPr lang="en-US" sz="2200" b="1" i="1" baseline="-25000">
                <a:latin typeface="Times New Roman" pitchFamily="18" charset="0"/>
              </a:rPr>
              <a:t>3</a:t>
            </a:r>
            <a:r>
              <a:rPr lang="en-US" sz="2200" b="1" i="1">
                <a:latin typeface="Times New Roman" pitchFamily="18" charset="0"/>
              </a:rPr>
              <a:t>” </a:t>
            </a:r>
          </a:p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=  -2.4A – (-4A) = 1.6A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10: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971800"/>
            <a:ext cx="556260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4692" name="Text Box 215"/>
          <p:cNvSpPr txBox="1">
            <a:spLocks noChangeArrowheads="1"/>
          </p:cNvSpPr>
          <p:nvPr/>
        </p:nvSpPr>
        <p:spPr bwMode="auto">
          <a:xfrm>
            <a:off x="0" y="1676400"/>
            <a:ext cx="76755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u="sng">
                <a:latin typeface="Times New Roman" pitchFamily="18" charset="0"/>
              </a:rPr>
              <a:t>Use Superposition to Find Ix (Ix = Ix’ + Ix”)</a:t>
            </a:r>
          </a:p>
          <a:p>
            <a:r>
              <a:rPr lang="en-US" sz="2800">
                <a:latin typeface="Times New Roman" pitchFamily="18" charset="0"/>
              </a:rPr>
              <a:t>	a. Find Ix due to the voltage source only (Ix’)</a:t>
            </a:r>
          </a:p>
          <a:p>
            <a:r>
              <a:rPr lang="en-US" sz="2800">
                <a:latin typeface="Times New Roman" pitchFamily="18" charset="0"/>
              </a:rPr>
              <a:t>	b. Find Ix due to the current source only (Ix’’)</a:t>
            </a:r>
            <a:endParaRPr lang="en-US" sz="2800" i="1">
              <a:latin typeface="Times New Roman" pitchFamily="18" charset="0"/>
            </a:endParaRP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1981200" y="5791200"/>
            <a:ext cx="1600200" cy="427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’ =  3A</a:t>
            </a: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1981200" y="6354763"/>
            <a:ext cx="1600200" cy="4270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” = 1.6A</a:t>
            </a: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4267200" y="6096000"/>
            <a:ext cx="3200400" cy="4889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 i="1">
                <a:latin typeface="Times New Roman" pitchFamily="18" charset="0"/>
              </a:rPr>
              <a:t>I</a:t>
            </a:r>
            <a:r>
              <a:rPr lang="en-US" sz="2600" b="1" i="1" baseline="-25000">
                <a:latin typeface="Times New Roman" pitchFamily="18" charset="0"/>
              </a:rPr>
              <a:t>x</a:t>
            </a:r>
            <a:r>
              <a:rPr lang="en-US" sz="2600" b="1" i="1">
                <a:latin typeface="Times New Roman" pitchFamily="18" charset="0"/>
              </a:rPr>
              <a:t> = I</a:t>
            </a:r>
            <a:r>
              <a:rPr lang="en-US" sz="2600" b="1" i="1" baseline="-25000">
                <a:latin typeface="Times New Roman" pitchFamily="18" charset="0"/>
              </a:rPr>
              <a:t>x</a:t>
            </a:r>
            <a:r>
              <a:rPr lang="en-US" sz="2600" b="1" i="1">
                <a:latin typeface="Times New Roman" pitchFamily="18" charset="0"/>
              </a:rPr>
              <a:t>’ +I</a:t>
            </a:r>
            <a:r>
              <a:rPr lang="en-US" sz="2600" b="1" i="1" baseline="-25000">
                <a:latin typeface="Times New Roman" pitchFamily="18" charset="0"/>
              </a:rPr>
              <a:t>x</a:t>
            </a:r>
            <a:r>
              <a:rPr lang="en-US" sz="2600" b="1" i="1">
                <a:latin typeface="Times New Roman" pitchFamily="18" charset="0"/>
              </a:rPr>
              <a:t>”=  4.6A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Node-Voltage Method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5105400"/>
            <a:ext cx="358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Three equations in 3 unknowns: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Solve using Cramer’s rule, matrix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inversion, calculator or MATLAB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33800" y="5562601"/>
            <a:ext cx="1301496" cy="0"/>
          </a:xfrm>
          <a:prstGeom prst="straightConnector1">
            <a:avLst/>
          </a:prstGeom>
          <a:ln w="476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97" y="1752600"/>
            <a:ext cx="4581303" cy="2057400"/>
          </a:xfrm>
          <a:prstGeom prst="rect">
            <a:avLst/>
          </a:prstGeom>
        </p:spPr>
      </p:pic>
      <p:pic>
        <p:nvPicPr>
          <p:cNvPr id="12" name="Picture 11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219200"/>
            <a:ext cx="4114800" cy="3385027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4953000"/>
            <a:ext cx="3218922" cy="838200"/>
          </a:xfrm>
          <a:prstGeom prst="rect">
            <a:avLst/>
          </a:prstGeom>
        </p:spPr>
      </p:pic>
      <p:pic>
        <p:nvPicPr>
          <p:cNvPr id="15" name="Picture 14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6400" y="5905238"/>
            <a:ext cx="3162300" cy="343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11: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115716" name="Text Box 215"/>
          <p:cNvSpPr txBox="1">
            <a:spLocks noChangeArrowheads="1"/>
          </p:cNvSpPr>
          <p:nvPr/>
        </p:nvSpPr>
        <p:spPr bwMode="auto">
          <a:xfrm>
            <a:off x="0" y="1676400"/>
            <a:ext cx="76755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u="sng">
                <a:latin typeface="Times New Roman" pitchFamily="18" charset="0"/>
              </a:rPr>
              <a:t>Use Superposition to Find Ix (Ix = Ix’ + Ix”)</a:t>
            </a:r>
          </a:p>
          <a:p>
            <a:r>
              <a:rPr lang="en-US" sz="2800">
                <a:latin typeface="Times New Roman" pitchFamily="18" charset="0"/>
              </a:rPr>
              <a:t>	a. Find Ix due to the voltage source only (Ix’)</a:t>
            </a:r>
          </a:p>
          <a:p>
            <a:r>
              <a:rPr lang="en-US" sz="2800">
                <a:latin typeface="Times New Roman" pitchFamily="18" charset="0"/>
              </a:rPr>
              <a:t>	b. Find Ix due to the current source only (Ix’’)</a:t>
            </a:r>
            <a:endParaRPr lang="en-US" sz="2800" i="1">
              <a:latin typeface="Times New Roman" pitchFamily="18" charset="0"/>
            </a:endParaRPr>
          </a:p>
        </p:txBody>
      </p:sp>
      <p:pic>
        <p:nvPicPr>
          <p:cNvPr id="1157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124200"/>
            <a:ext cx="64008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11: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116740" name="Text Box 215"/>
          <p:cNvSpPr txBox="1">
            <a:spLocks noChangeArrowheads="1"/>
          </p:cNvSpPr>
          <p:nvPr/>
        </p:nvSpPr>
        <p:spPr bwMode="auto">
          <a:xfrm>
            <a:off x="0" y="1676400"/>
            <a:ext cx="6324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Find Ix due to the voltage source only (Ix’)</a:t>
            </a: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533400" y="4495800"/>
            <a:ext cx="53340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Hint: Use Node Voltage Analysis:</a:t>
            </a:r>
          </a:p>
        </p:txBody>
      </p:sp>
      <p:pic>
        <p:nvPicPr>
          <p:cNvPr id="116747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2362200"/>
            <a:ext cx="4114800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8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00"/>
            <a:ext cx="3962400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11: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119811" name="Text Box 215"/>
          <p:cNvSpPr txBox="1">
            <a:spLocks noChangeArrowheads="1"/>
          </p:cNvSpPr>
          <p:nvPr/>
        </p:nvSpPr>
        <p:spPr bwMode="auto">
          <a:xfrm>
            <a:off x="0" y="1676400"/>
            <a:ext cx="6324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Find Ix due to the voltage source only (Ix’)</a:t>
            </a:r>
          </a:p>
        </p:txBody>
      </p:sp>
      <p:sp>
        <p:nvSpPr>
          <p:cNvPr id="119815" name="Text Box 7"/>
          <p:cNvSpPr txBox="1">
            <a:spLocks noChangeArrowheads="1"/>
          </p:cNvSpPr>
          <p:nvPr/>
        </p:nvSpPr>
        <p:spPr bwMode="auto">
          <a:xfrm>
            <a:off x="5638800" y="5257800"/>
            <a:ext cx="2286000" cy="93027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’ = V</a:t>
            </a:r>
            <a:r>
              <a:rPr lang="en-US" sz="2200" b="1" i="1" baseline="-25000">
                <a:latin typeface="Times New Roman" pitchFamily="18" charset="0"/>
              </a:rPr>
              <a:t>1</a:t>
            </a:r>
            <a:r>
              <a:rPr lang="en-US" sz="2200" b="1" i="1">
                <a:latin typeface="Times New Roman" pitchFamily="18" charset="0"/>
              </a:rPr>
              <a:t>’ / 4</a:t>
            </a:r>
            <a:r>
              <a:rPr lang="en-US" sz="2200" b="1" i="1">
                <a:latin typeface="Symbol" pitchFamily="18" charset="2"/>
              </a:rPr>
              <a:t>W </a:t>
            </a:r>
          </a:p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      = 10/7 A</a:t>
            </a:r>
          </a:p>
        </p:txBody>
      </p:sp>
      <p:pic>
        <p:nvPicPr>
          <p:cNvPr id="1198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362200"/>
            <a:ext cx="4114800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286000"/>
            <a:ext cx="3962400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9819" name="Object 11"/>
          <p:cNvGraphicFramePr>
            <a:graphicFrameLocks noChangeAspect="1"/>
          </p:cNvGraphicFramePr>
          <p:nvPr/>
        </p:nvGraphicFramePr>
        <p:xfrm>
          <a:off x="533400" y="4114800"/>
          <a:ext cx="32004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Equation" r:id="rId5" imgW="1536480" imgH="419040" progId="Equation.3">
                  <p:embed/>
                </p:oleObj>
              </mc:Choice>
              <mc:Fallback>
                <p:oleObj name="Equation" r:id="rId5" imgW="15364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114800"/>
                        <a:ext cx="3200400" cy="873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0" name="Object 12"/>
          <p:cNvGraphicFramePr>
            <a:graphicFrameLocks noChangeAspect="1"/>
          </p:cNvGraphicFramePr>
          <p:nvPr/>
        </p:nvGraphicFramePr>
        <p:xfrm>
          <a:off x="533400" y="5257800"/>
          <a:ext cx="31464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2" name="Equation" r:id="rId7" imgW="1511280" imgH="228600" progId="Equation.3">
                  <p:embed/>
                </p:oleObj>
              </mc:Choice>
              <mc:Fallback>
                <p:oleObj name="Equation" r:id="rId7" imgW="15112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257800"/>
                        <a:ext cx="314642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1" name="Object 13"/>
          <p:cNvGraphicFramePr>
            <a:graphicFrameLocks noChangeAspect="1"/>
          </p:cNvGraphicFramePr>
          <p:nvPr/>
        </p:nvGraphicFramePr>
        <p:xfrm>
          <a:off x="1563688" y="5905500"/>
          <a:ext cx="108426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Equation" r:id="rId9" imgW="520560" imgH="393480" progId="Equation.3">
                  <p:embed/>
                </p:oleObj>
              </mc:Choice>
              <mc:Fallback>
                <p:oleObj name="Equation" r:id="rId9" imgW="52056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8" y="5905500"/>
                        <a:ext cx="1084262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11: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117764" name="Text Box 215"/>
          <p:cNvSpPr txBox="1">
            <a:spLocks noChangeArrowheads="1"/>
          </p:cNvSpPr>
          <p:nvPr/>
        </p:nvSpPr>
        <p:spPr bwMode="auto">
          <a:xfrm>
            <a:off x="0" y="1676400"/>
            <a:ext cx="6324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Find Ix due to the current source only (Ix”)</a:t>
            </a:r>
          </a:p>
        </p:txBody>
      </p:sp>
      <p:pic>
        <p:nvPicPr>
          <p:cNvPr id="117772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2362200"/>
            <a:ext cx="4114800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73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09800"/>
            <a:ext cx="4267200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7774" name="Text Box 14"/>
          <p:cNvSpPr txBox="1">
            <a:spLocks noChangeArrowheads="1"/>
          </p:cNvSpPr>
          <p:nvPr/>
        </p:nvSpPr>
        <p:spPr bwMode="auto">
          <a:xfrm>
            <a:off x="533400" y="4495800"/>
            <a:ext cx="53340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Hint: Use Node Voltage Analysis: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11: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120835" name="Text Box 215"/>
          <p:cNvSpPr txBox="1">
            <a:spLocks noChangeArrowheads="1"/>
          </p:cNvSpPr>
          <p:nvPr/>
        </p:nvSpPr>
        <p:spPr bwMode="auto">
          <a:xfrm>
            <a:off x="0" y="1676400"/>
            <a:ext cx="6324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Find Ix due to the current source only (Ix”)</a:t>
            </a:r>
          </a:p>
        </p:txBody>
      </p:sp>
      <p:pic>
        <p:nvPicPr>
          <p:cNvPr id="12084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362200"/>
            <a:ext cx="4114800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4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209800"/>
            <a:ext cx="4267200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0844" name="Text Box 12"/>
          <p:cNvSpPr txBox="1">
            <a:spLocks noChangeArrowheads="1"/>
          </p:cNvSpPr>
          <p:nvPr/>
        </p:nvSpPr>
        <p:spPr bwMode="auto">
          <a:xfrm>
            <a:off x="5638800" y="5257800"/>
            <a:ext cx="2286000" cy="93027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’ = V</a:t>
            </a:r>
            <a:r>
              <a:rPr lang="en-US" sz="2200" b="1" i="1" baseline="-25000">
                <a:latin typeface="Times New Roman" pitchFamily="18" charset="0"/>
              </a:rPr>
              <a:t>1</a:t>
            </a:r>
            <a:r>
              <a:rPr lang="en-US" sz="2200" b="1" i="1">
                <a:latin typeface="Times New Roman" pitchFamily="18" charset="0"/>
              </a:rPr>
              <a:t>’’ / 4</a:t>
            </a:r>
            <a:r>
              <a:rPr lang="en-US" sz="2200" b="1" i="1">
                <a:latin typeface="Symbol" pitchFamily="18" charset="2"/>
              </a:rPr>
              <a:t>W </a:t>
            </a:r>
          </a:p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      = 18/7 A</a:t>
            </a:r>
          </a:p>
        </p:txBody>
      </p:sp>
      <p:graphicFrame>
        <p:nvGraphicFramePr>
          <p:cNvPr id="120845" name="Object 13"/>
          <p:cNvGraphicFramePr>
            <a:graphicFrameLocks noChangeAspect="1"/>
          </p:cNvGraphicFramePr>
          <p:nvPr/>
        </p:nvGraphicFramePr>
        <p:xfrm>
          <a:off x="558800" y="4114800"/>
          <a:ext cx="31480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5" name="Equation" r:id="rId5" imgW="1511280" imgH="419040" progId="Equation.3">
                  <p:embed/>
                </p:oleObj>
              </mc:Choice>
              <mc:Fallback>
                <p:oleObj name="Equation" r:id="rId5" imgW="1511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4114800"/>
                        <a:ext cx="3148013" cy="873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6" name="Object 14"/>
          <p:cNvGraphicFramePr>
            <a:graphicFrameLocks noChangeAspect="1"/>
          </p:cNvGraphicFramePr>
          <p:nvPr/>
        </p:nvGraphicFramePr>
        <p:xfrm>
          <a:off x="508000" y="5257800"/>
          <a:ext cx="31988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6" name="Equation" r:id="rId7" imgW="1536480" imgH="228600" progId="Equation.3">
                  <p:embed/>
                </p:oleObj>
              </mc:Choice>
              <mc:Fallback>
                <p:oleObj name="Equation" r:id="rId7" imgW="15364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5257800"/>
                        <a:ext cx="319881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7" name="Object 15"/>
          <p:cNvGraphicFramePr>
            <a:graphicFrameLocks noChangeAspect="1"/>
          </p:cNvGraphicFramePr>
          <p:nvPr/>
        </p:nvGraphicFramePr>
        <p:xfrm>
          <a:off x="1612900" y="6038850"/>
          <a:ext cx="10588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7" name="Equation" r:id="rId9" imgW="507960" imgH="393480" progId="Equation.3">
                  <p:embed/>
                </p:oleObj>
              </mc:Choice>
              <mc:Fallback>
                <p:oleObj name="Equation" r:id="rId9" imgW="50796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6038850"/>
                        <a:ext cx="1058863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11: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118788" name="Text Box 215"/>
          <p:cNvSpPr txBox="1">
            <a:spLocks noChangeArrowheads="1"/>
          </p:cNvSpPr>
          <p:nvPr/>
        </p:nvSpPr>
        <p:spPr bwMode="auto">
          <a:xfrm>
            <a:off x="0" y="1676400"/>
            <a:ext cx="76755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u="sng">
                <a:latin typeface="Times New Roman" pitchFamily="18" charset="0"/>
              </a:rPr>
              <a:t>Use Superposition to Find Ix (Ix = Ix’ + Ix”)</a:t>
            </a:r>
          </a:p>
          <a:p>
            <a:r>
              <a:rPr lang="en-US" sz="2800">
                <a:latin typeface="Times New Roman" pitchFamily="18" charset="0"/>
              </a:rPr>
              <a:t>	a. Find Ix due to the voltage source only (Ix’)</a:t>
            </a:r>
          </a:p>
          <a:p>
            <a:r>
              <a:rPr lang="en-US" sz="2800">
                <a:latin typeface="Times New Roman" pitchFamily="18" charset="0"/>
              </a:rPr>
              <a:t>	b. Find Ix due to the current source only (Ix’’)</a:t>
            </a:r>
            <a:endParaRPr lang="en-US" sz="2800" i="1">
              <a:latin typeface="Times New Roman" pitchFamily="18" charset="0"/>
            </a:endParaRP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1981200" y="5334000"/>
            <a:ext cx="1828800" cy="427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’ =  10/7 A</a:t>
            </a:r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1981200" y="5973763"/>
            <a:ext cx="1828800" cy="4270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” = 18/7A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4267200" y="5638800"/>
            <a:ext cx="4572000" cy="4889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 i="1">
                <a:latin typeface="Times New Roman" pitchFamily="18" charset="0"/>
              </a:rPr>
              <a:t>I</a:t>
            </a:r>
            <a:r>
              <a:rPr lang="en-US" sz="2600" b="1" i="1" baseline="-25000">
                <a:latin typeface="Times New Roman" pitchFamily="18" charset="0"/>
              </a:rPr>
              <a:t>x</a:t>
            </a:r>
            <a:r>
              <a:rPr lang="en-US" sz="2600" b="1" i="1">
                <a:latin typeface="Times New Roman" pitchFamily="18" charset="0"/>
              </a:rPr>
              <a:t> = I</a:t>
            </a:r>
            <a:r>
              <a:rPr lang="en-US" sz="2600" b="1" i="1" baseline="-25000">
                <a:latin typeface="Times New Roman" pitchFamily="18" charset="0"/>
              </a:rPr>
              <a:t>x</a:t>
            </a:r>
            <a:r>
              <a:rPr lang="en-US" sz="2600" b="1" i="1">
                <a:latin typeface="Times New Roman" pitchFamily="18" charset="0"/>
              </a:rPr>
              <a:t>’ +I</a:t>
            </a:r>
            <a:r>
              <a:rPr lang="en-US" sz="2600" b="1" i="1" baseline="-25000">
                <a:latin typeface="Times New Roman" pitchFamily="18" charset="0"/>
              </a:rPr>
              <a:t>x</a:t>
            </a:r>
            <a:r>
              <a:rPr lang="en-US" sz="2600" b="1" i="1">
                <a:latin typeface="Times New Roman" pitchFamily="18" charset="0"/>
              </a:rPr>
              <a:t>”=  28/ 7 = 4A</a:t>
            </a:r>
          </a:p>
        </p:txBody>
      </p:sp>
      <p:pic>
        <p:nvPicPr>
          <p:cNvPr id="11879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124200"/>
            <a:ext cx="64008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11: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121859" name="Text Box 215"/>
          <p:cNvSpPr txBox="1">
            <a:spLocks noChangeArrowheads="1"/>
          </p:cNvSpPr>
          <p:nvPr/>
        </p:nvSpPr>
        <p:spPr bwMode="auto">
          <a:xfrm>
            <a:off x="0" y="1676400"/>
            <a:ext cx="929798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pitchFamily="18" charset="0"/>
              </a:rPr>
              <a:t>Can we use Superposition to Find P</a:t>
            </a:r>
            <a:r>
              <a:rPr lang="en-US" sz="2800" b="1" baseline="-25000">
                <a:latin typeface="Times New Roman" pitchFamily="18" charset="0"/>
              </a:rPr>
              <a:t>4</a:t>
            </a:r>
            <a:r>
              <a:rPr lang="en-US" sz="2800" b="1" baseline="-25000">
                <a:latin typeface="Symbol" pitchFamily="18" charset="2"/>
              </a:rPr>
              <a:t>W</a:t>
            </a:r>
            <a:r>
              <a:rPr lang="en-US" sz="2800" b="1">
                <a:latin typeface="Times New Roman" pitchFamily="18" charset="0"/>
              </a:rPr>
              <a:t>, the power dissipated </a:t>
            </a:r>
          </a:p>
          <a:p>
            <a:r>
              <a:rPr lang="en-US" sz="2800" b="1">
                <a:latin typeface="Times New Roman" pitchFamily="18" charset="0"/>
              </a:rPr>
              <a:t>	in the 4</a:t>
            </a:r>
            <a:r>
              <a:rPr lang="en-US" sz="2800" b="1">
                <a:latin typeface="Symbol" pitchFamily="18" charset="2"/>
              </a:rPr>
              <a:t>W</a:t>
            </a:r>
            <a:r>
              <a:rPr lang="en-US" sz="2800" b="1">
                <a:latin typeface="Times New Roman" pitchFamily="18" charset="0"/>
              </a:rPr>
              <a:t> resistor? (P = P’ + P”  ?)</a:t>
            </a:r>
          </a:p>
          <a:p>
            <a:r>
              <a:rPr lang="en-US" sz="2800">
                <a:latin typeface="Times New Roman" pitchFamily="18" charset="0"/>
              </a:rPr>
              <a:t>		c. Find P’, power dissipated from Ix’</a:t>
            </a:r>
          </a:p>
          <a:p>
            <a:r>
              <a:rPr lang="en-US" sz="2800">
                <a:latin typeface="Times New Roman" pitchFamily="18" charset="0"/>
              </a:rPr>
              <a:t>		d. Find P’’, power dissipated from Ix’’</a:t>
            </a:r>
            <a:endParaRPr lang="en-US" sz="2800" i="1">
              <a:latin typeface="Times New Roman" pitchFamily="18" charset="0"/>
            </a:endParaRPr>
          </a:p>
        </p:txBody>
      </p:sp>
      <p:pic>
        <p:nvPicPr>
          <p:cNvPr id="12186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565525"/>
            <a:ext cx="64008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381000" y="5181600"/>
            <a:ext cx="1828800" cy="427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’ =  10/7 A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381000" y="5821363"/>
            <a:ext cx="1828800" cy="4270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” = 18/7A</a:t>
            </a:r>
          </a:p>
        </p:txBody>
      </p:sp>
      <p:sp>
        <p:nvSpPr>
          <p:cNvPr id="121864" name="Text Box 8"/>
          <p:cNvSpPr txBox="1">
            <a:spLocks noChangeArrowheads="1"/>
          </p:cNvSpPr>
          <p:nvPr/>
        </p:nvSpPr>
        <p:spPr bwMode="auto">
          <a:xfrm>
            <a:off x="381000" y="6354763"/>
            <a:ext cx="1828800" cy="4270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 = 4A</a:t>
            </a:r>
          </a:p>
        </p:txBody>
      </p:sp>
      <p:sp>
        <p:nvSpPr>
          <p:cNvPr id="121865" name="Text Box 9"/>
          <p:cNvSpPr txBox="1">
            <a:spLocks noChangeArrowheads="1"/>
          </p:cNvSpPr>
          <p:nvPr/>
        </p:nvSpPr>
        <p:spPr bwMode="auto">
          <a:xfrm>
            <a:off x="3733800" y="5821363"/>
            <a:ext cx="4953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i="1">
                <a:solidFill>
                  <a:srgbClr val="FF0000"/>
                </a:solidFill>
                <a:latin typeface="Times New Roman" pitchFamily="18" charset="0"/>
              </a:rPr>
              <a:t>Recall: P = IV = I</a:t>
            </a:r>
            <a:r>
              <a:rPr lang="en-US" sz="3200" b="1" i="1" baseline="3000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3200" b="1" i="1">
                <a:solidFill>
                  <a:srgbClr val="FF0000"/>
                </a:solidFill>
                <a:latin typeface="Times New Roman" pitchFamily="18" charset="0"/>
              </a:rPr>
              <a:t>R = V</a:t>
            </a:r>
            <a:r>
              <a:rPr lang="en-US" sz="3200" b="1" i="1" baseline="3000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3200" b="1" i="1">
                <a:solidFill>
                  <a:srgbClr val="FF0000"/>
                </a:solidFill>
                <a:latin typeface="Times New Roman" pitchFamily="18" charset="0"/>
              </a:rPr>
              <a:t>/R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11: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122883" name="Text Box 215"/>
          <p:cNvSpPr txBox="1">
            <a:spLocks noChangeArrowheads="1"/>
          </p:cNvSpPr>
          <p:nvPr/>
        </p:nvSpPr>
        <p:spPr bwMode="auto">
          <a:xfrm>
            <a:off x="0" y="1676400"/>
            <a:ext cx="929798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pitchFamily="18" charset="0"/>
              </a:rPr>
              <a:t>Can we use Superposition to Find P</a:t>
            </a:r>
            <a:r>
              <a:rPr lang="en-US" sz="2800" b="1" baseline="-25000">
                <a:latin typeface="Times New Roman" pitchFamily="18" charset="0"/>
              </a:rPr>
              <a:t>4</a:t>
            </a:r>
            <a:r>
              <a:rPr lang="en-US" sz="2800" b="1" baseline="-25000">
                <a:latin typeface="Symbol" pitchFamily="18" charset="2"/>
              </a:rPr>
              <a:t>W</a:t>
            </a:r>
            <a:r>
              <a:rPr lang="en-US" sz="2800" b="1">
                <a:latin typeface="Times New Roman" pitchFamily="18" charset="0"/>
              </a:rPr>
              <a:t>, the power dissipated </a:t>
            </a:r>
          </a:p>
          <a:p>
            <a:r>
              <a:rPr lang="en-US" sz="2800" b="1">
                <a:latin typeface="Times New Roman" pitchFamily="18" charset="0"/>
              </a:rPr>
              <a:t>	in the 4</a:t>
            </a:r>
            <a:r>
              <a:rPr lang="en-US" sz="2800" b="1">
                <a:latin typeface="Symbol" pitchFamily="18" charset="2"/>
              </a:rPr>
              <a:t>W</a:t>
            </a:r>
            <a:r>
              <a:rPr lang="en-US" sz="2800" b="1">
                <a:latin typeface="Times New Roman" pitchFamily="18" charset="0"/>
              </a:rPr>
              <a:t> resistor? (P = P’ + P”  ?)</a:t>
            </a:r>
          </a:p>
          <a:p>
            <a:r>
              <a:rPr lang="en-US" sz="2800">
                <a:latin typeface="Times New Roman" pitchFamily="18" charset="0"/>
              </a:rPr>
              <a:t>		c. Find P’, power dissipated from Ix’</a:t>
            </a:r>
          </a:p>
          <a:p>
            <a:r>
              <a:rPr lang="en-US" sz="2800">
                <a:latin typeface="Times New Roman" pitchFamily="18" charset="0"/>
              </a:rPr>
              <a:t>		d. Find P’’, power dissipated from Ix’’</a:t>
            </a:r>
            <a:endParaRPr lang="en-US" sz="2800" i="1">
              <a:latin typeface="Times New Roman" pitchFamily="18" charset="0"/>
            </a:endParaRPr>
          </a:p>
        </p:txBody>
      </p:sp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565525"/>
            <a:ext cx="64008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885" name="Text Box 5"/>
          <p:cNvSpPr txBox="1">
            <a:spLocks noChangeArrowheads="1"/>
          </p:cNvSpPr>
          <p:nvPr/>
        </p:nvSpPr>
        <p:spPr bwMode="auto">
          <a:xfrm>
            <a:off x="381000" y="5181600"/>
            <a:ext cx="1828800" cy="427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’ =  10/7 A</a:t>
            </a:r>
          </a:p>
        </p:txBody>
      </p:sp>
      <p:sp>
        <p:nvSpPr>
          <p:cNvPr id="122886" name="Text Box 6"/>
          <p:cNvSpPr txBox="1">
            <a:spLocks noChangeArrowheads="1"/>
          </p:cNvSpPr>
          <p:nvPr/>
        </p:nvSpPr>
        <p:spPr bwMode="auto">
          <a:xfrm>
            <a:off x="381000" y="5821363"/>
            <a:ext cx="1828800" cy="4270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” = 18/7A</a:t>
            </a:r>
          </a:p>
        </p:txBody>
      </p:sp>
      <p:sp>
        <p:nvSpPr>
          <p:cNvPr id="122887" name="Text Box 7"/>
          <p:cNvSpPr txBox="1">
            <a:spLocks noChangeArrowheads="1"/>
          </p:cNvSpPr>
          <p:nvPr/>
        </p:nvSpPr>
        <p:spPr bwMode="auto">
          <a:xfrm>
            <a:off x="381000" y="6354763"/>
            <a:ext cx="1828800" cy="4270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i="1">
                <a:latin typeface="Times New Roman" pitchFamily="18" charset="0"/>
              </a:rPr>
              <a:t>I</a:t>
            </a:r>
            <a:r>
              <a:rPr lang="en-US" sz="2200" b="1" i="1" baseline="-25000">
                <a:latin typeface="Times New Roman" pitchFamily="18" charset="0"/>
              </a:rPr>
              <a:t>x</a:t>
            </a:r>
            <a:r>
              <a:rPr lang="en-US" sz="2200" b="1" i="1">
                <a:latin typeface="Times New Roman" pitchFamily="18" charset="0"/>
              </a:rPr>
              <a:t> = 4A</a:t>
            </a:r>
          </a:p>
        </p:txBody>
      </p:sp>
      <p:sp>
        <p:nvSpPr>
          <p:cNvPr id="122888" name="Text Box 8"/>
          <p:cNvSpPr txBox="1">
            <a:spLocks noChangeArrowheads="1"/>
          </p:cNvSpPr>
          <p:nvPr/>
        </p:nvSpPr>
        <p:spPr bwMode="auto">
          <a:xfrm>
            <a:off x="3429000" y="5105400"/>
            <a:ext cx="4953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i="1">
                <a:latin typeface="Times New Roman" pitchFamily="18" charset="0"/>
              </a:rPr>
              <a:t>P’ = (10/7)</a:t>
            </a:r>
            <a:r>
              <a:rPr lang="en-US" sz="2800" b="1" i="1" baseline="30000">
                <a:latin typeface="Times New Roman" pitchFamily="18" charset="0"/>
              </a:rPr>
              <a:t>2</a:t>
            </a:r>
            <a:r>
              <a:rPr lang="en-US" sz="2800" b="1" i="1">
                <a:latin typeface="Times New Roman" pitchFamily="18" charset="0"/>
              </a:rPr>
              <a:t> (4) = 8.16W</a:t>
            </a:r>
          </a:p>
        </p:txBody>
      </p:sp>
      <p:sp>
        <p:nvSpPr>
          <p:cNvPr id="122889" name="Text Box 9"/>
          <p:cNvSpPr txBox="1">
            <a:spLocks noChangeArrowheads="1"/>
          </p:cNvSpPr>
          <p:nvPr/>
        </p:nvSpPr>
        <p:spPr bwMode="auto">
          <a:xfrm>
            <a:off x="3429000" y="5668963"/>
            <a:ext cx="4953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i="1">
                <a:latin typeface="Times New Roman" pitchFamily="18" charset="0"/>
              </a:rPr>
              <a:t>P’’ = (18/7)</a:t>
            </a:r>
            <a:r>
              <a:rPr lang="en-US" sz="2800" b="1" i="1" baseline="30000">
                <a:latin typeface="Times New Roman" pitchFamily="18" charset="0"/>
              </a:rPr>
              <a:t>2</a:t>
            </a:r>
            <a:r>
              <a:rPr lang="en-US" sz="2800" b="1" i="1">
                <a:latin typeface="Times New Roman" pitchFamily="18" charset="0"/>
              </a:rPr>
              <a:t> (4) = 26.45W</a:t>
            </a:r>
          </a:p>
        </p:txBody>
      </p:sp>
      <p:sp>
        <p:nvSpPr>
          <p:cNvPr id="122891" name="Text Box 11"/>
          <p:cNvSpPr txBox="1">
            <a:spLocks noChangeArrowheads="1"/>
          </p:cNvSpPr>
          <p:nvPr/>
        </p:nvSpPr>
        <p:spPr bwMode="auto">
          <a:xfrm>
            <a:off x="3429000" y="6262688"/>
            <a:ext cx="4953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i="1">
                <a:latin typeface="Times New Roman" pitchFamily="18" charset="0"/>
              </a:rPr>
              <a:t>P = (4)</a:t>
            </a:r>
            <a:r>
              <a:rPr lang="en-US" sz="2800" b="1" i="1" baseline="30000">
                <a:latin typeface="Times New Roman" pitchFamily="18" charset="0"/>
              </a:rPr>
              <a:t>2</a:t>
            </a:r>
            <a:r>
              <a:rPr lang="en-US" sz="2800" b="1" i="1">
                <a:latin typeface="Times New Roman" pitchFamily="18" charset="0"/>
              </a:rPr>
              <a:t> (4) = 64W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 </a:t>
            </a:r>
            <a:r>
              <a:rPr lang="en-US" dirty="0" smtClean="0"/>
              <a:t>11: </a:t>
            </a:r>
            <a:r>
              <a:rPr lang="en-US" dirty="0" smtClean="0">
                <a:solidFill>
                  <a:srgbClr val="FF0000"/>
                </a:solidFill>
              </a:rPr>
              <a:t>Superposition</a:t>
            </a:r>
          </a:p>
        </p:txBody>
      </p:sp>
      <p:sp>
        <p:nvSpPr>
          <p:cNvPr id="123907" name="Text Box 215"/>
          <p:cNvSpPr txBox="1">
            <a:spLocks noChangeArrowheads="1"/>
          </p:cNvSpPr>
          <p:nvPr/>
        </p:nvSpPr>
        <p:spPr bwMode="auto">
          <a:xfrm>
            <a:off x="0" y="1676400"/>
            <a:ext cx="8770938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Can we use Superposition to Find P</a:t>
            </a:r>
            <a:r>
              <a:rPr lang="en-US" sz="2800" baseline="-25000">
                <a:latin typeface="Times New Roman" pitchFamily="18" charset="0"/>
              </a:rPr>
              <a:t>4</a:t>
            </a:r>
            <a:r>
              <a:rPr lang="en-US" sz="2800" baseline="-25000">
                <a:latin typeface="Symbol" pitchFamily="18" charset="2"/>
              </a:rPr>
              <a:t>W</a:t>
            </a:r>
            <a:r>
              <a:rPr lang="en-US" sz="2800">
                <a:latin typeface="Times New Roman" pitchFamily="18" charset="0"/>
              </a:rPr>
              <a:t>, the power dissipated </a:t>
            </a:r>
          </a:p>
          <a:p>
            <a:r>
              <a:rPr lang="en-US" sz="2800">
                <a:latin typeface="Times New Roman" pitchFamily="18" charset="0"/>
              </a:rPr>
              <a:t>	in the 4</a:t>
            </a:r>
            <a:r>
              <a:rPr lang="en-US" sz="2800">
                <a:latin typeface="Symbol" pitchFamily="18" charset="2"/>
              </a:rPr>
              <a:t>W</a:t>
            </a:r>
            <a:r>
              <a:rPr lang="en-US" sz="2800">
                <a:latin typeface="Times New Roman" pitchFamily="18" charset="0"/>
              </a:rPr>
              <a:t> resistor? (P = P’ + P”  ?)</a:t>
            </a:r>
          </a:p>
          <a:p>
            <a:r>
              <a:rPr lang="en-US" sz="3200" b="1">
                <a:solidFill>
                  <a:srgbClr val="FF0000"/>
                </a:solidFill>
                <a:latin typeface="Times New Roman" pitchFamily="18" charset="0"/>
              </a:rPr>
              <a:t>		NO!		</a:t>
            </a:r>
            <a:endParaRPr lang="en-US" sz="3200" b="1" i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228600" y="5105400"/>
            <a:ext cx="4953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i="1">
                <a:latin typeface="Times New Roman" pitchFamily="18" charset="0"/>
              </a:rPr>
              <a:t>P’ = (10/7)</a:t>
            </a:r>
            <a:r>
              <a:rPr lang="en-US" sz="2800" b="1" i="1" baseline="30000">
                <a:latin typeface="Times New Roman" pitchFamily="18" charset="0"/>
              </a:rPr>
              <a:t>2</a:t>
            </a:r>
            <a:r>
              <a:rPr lang="en-US" sz="2800" b="1" i="1">
                <a:latin typeface="Times New Roman" pitchFamily="18" charset="0"/>
              </a:rPr>
              <a:t> (4) = 8.16W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228600" y="5668963"/>
            <a:ext cx="4953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i="1">
                <a:latin typeface="Times New Roman" pitchFamily="18" charset="0"/>
              </a:rPr>
              <a:t>P’’ = (18/7)</a:t>
            </a:r>
            <a:r>
              <a:rPr lang="en-US" sz="2800" b="1" i="1" baseline="30000">
                <a:latin typeface="Times New Roman" pitchFamily="18" charset="0"/>
              </a:rPr>
              <a:t>2</a:t>
            </a:r>
            <a:r>
              <a:rPr lang="en-US" sz="2800" b="1" i="1">
                <a:latin typeface="Times New Roman" pitchFamily="18" charset="0"/>
              </a:rPr>
              <a:t> (4) = 26.45W</a:t>
            </a:r>
          </a:p>
        </p:txBody>
      </p:sp>
      <p:sp>
        <p:nvSpPr>
          <p:cNvPr id="123914" name="Text Box 10"/>
          <p:cNvSpPr txBox="1">
            <a:spLocks noChangeArrowheads="1"/>
          </p:cNvSpPr>
          <p:nvPr/>
        </p:nvSpPr>
        <p:spPr bwMode="auto">
          <a:xfrm>
            <a:off x="228600" y="6262688"/>
            <a:ext cx="4953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i="1">
                <a:latin typeface="Times New Roman" pitchFamily="18" charset="0"/>
              </a:rPr>
              <a:t>P = (4)</a:t>
            </a:r>
            <a:r>
              <a:rPr lang="en-US" sz="2800" b="1" i="1" baseline="30000">
                <a:latin typeface="Times New Roman" pitchFamily="18" charset="0"/>
              </a:rPr>
              <a:t>2</a:t>
            </a:r>
            <a:r>
              <a:rPr lang="en-US" sz="2800" b="1" i="1">
                <a:latin typeface="Times New Roman" pitchFamily="18" charset="0"/>
              </a:rPr>
              <a:t> (4) = 64W</a:t>
            </a:r>
          </a:p>
        </p:txBody>
      </p:sp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4495800" y="5562600"/>
            <a:ext cx="3527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latin typeface="Times New Roman" pitchFamily="18" charset="0"/>
              </a:rPr>
              <a:t>	P ≠ P’ + P”</a:t>
            </a:r>
          </a:p>
        </p:txBody>
      </p:sp>
      <p:sp>
        <p:nvSpPr>
          <p:cNvPr id="123916" name="Rectangle 12"/>
          <p:cNvSpPr>
            <a:spLocks noChangeArrowheads="1"/>
          </p:cNvSpPr>
          <p:nvPr/>
        </p:nvSpPr>
        <p:spPr bwMode="auto">
          <a:xfrm>
            <a:off x="685800" y="3505200"/>
            <a:ext cx="7620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latin typeface="Times New Roman" pitchFamily="18" charset="0"/>
              </a:rPr>
              <a:t>Superposition does NOT apply to Power! </a:t>
            </a:r>
          </a:p>
          <a:p>
            <a:pPr algn="ctr"/>
            <a:r>
              <a:rPr lang="en-US" sz="3200" b="1">
                <a:solidFill>
                  <a:srgbClr val="FF0000"/>
                </a:solidFill>
                <a:latin typeface="Times New Roman" pitchFamily="18" charset="0"/>
              </a:rPr>
              <a:t>(It is NOT linear)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95400"/>
            <a:ext cx="6477000" cy="18288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EGRE 206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Electric circuits</a:t>
            </a:r>
            <a:endParaRPr lang="en-US" dirty="0"/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mtClean="0"/>
              <a:t>Chapter 3.5 (Thevenin and Norton 					Equivalent Circuits)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0600" y="19050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Use nodal analysis to determine the voltages, V</a:t>
            </a:r>
            <a:r>
              <a:rPr lang="en-US" sz="3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and V</a:t>
            </a:r>
            <a:r>
              <a:rPr lang="en-US" sz="3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, in the circuit below. Then find V</a:t>
            </a:r>
            <a:r>
              <a:rPr lang="en-US" sz="3000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and I</a:t>
            </a:r>
            <a:r>
              <a:rPr lang="en-US" sz="3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0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429000"/>
            <a:ext cx="579501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Node-Voltage </a:t>
            </a:r>
            <a:r>
              <a:rPr lang="en-US" dirty="0" smtClean="0"/>
              <a:t>Method (Example 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/>
          <a:lstStyle/>
          <a:p>
            <a:pPr algn="ctr" eaLnBrk="1" hangingPunct="1"/>
            <a:r>
              <a:rPr lang="en-US" sz="3600" smtClean="0">
                <a:latin typeface="Times New Roman" pitchFamily="18" charset="0"/>
              </a:rPr>
              <a:t>How do you design such a complex circuit?</a:t>
            </a:r>
          </a:p>
        </p:txBody>
      </p:sp>
      <p:pic>
        <p:nvPicPr>
          <p:cNvPr id="5120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8169275" cy="402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08" name="Text Box 415"/>
          <p:cNvSpPr txBox="1">
            <a:spLocks noChangeArrowheads="1"/>
          </p:cNvSpPr>
          <p:nvPr/>
        </p:nvSpPr>
        <p:spPr bwMode="auto">
          <a:xfrm>
            <a:off x="457200" y="6248400"/>
            <a:ext cx="8458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rgbClr val="008000"/>
                </a:solidFill>
              </a:rPr>
              <a:t>Break it up into simpler “equivalent” circuits</a:t>
            </a:r>
            <a:endParaRPr lang="en-US" sz="3200" i="1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Equivalent Circuit </a:t>
            </a:r>
            <a:r>
              <a:rPr lang="en-US" sz="3600" dirty="0" smtClean="0"/>
              <a:t>Representation (Amplifier)</a:t>
            </a:r>
            <a:endParaRPr lang="en-US" sz="3600" dirty="0" smtClean="0"/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00200"/>
            <a:ext cx="6858000" cy="488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457200" y="4129088"/>
            <a:ext cx="11430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V</a:t>
            </a:r>
            <a:r>
              <a:rPr lang="en-US" baseline="-25000"/>
              <a:t>S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7367588" y="4343400"/>
            <a:ext cx="11430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V</a:t>
            </a:r>
            <a:r>
              <a:rPr lang="en-US" baseline="-25000"/>
              <a:t>out</a:t>
            </a: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3276600" y="2971800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31" name="Line 11"/>
          <p:cNvSpPr>
            <a:spLocks noChangeShapeType="1"/>
          </p:cNvSpPr>
          <p:nvPr/>
        </p:nvSpPr>
        <p:spPr bwMode="auto">
          <a:xfrm flipH="1">
            <a:off x="914400" y="42672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32" name="Line 12"/>
          <p:cNvSpPr>
            <a:spLocks noChangeShapeType="1"/>
          </p:cNvSpPr>
          <p:nvPr/>
        </p:nvSpPr>
        <p:spPr bwMode="auto">
          <a:xfrm flipH="1">
            <a:off x="3200400" y="31861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33" name="Line 13"/>
          <p:cNvSpPr>
            <a:spLocks noChangeShapeType="1"/>
          </p:cNvSpPr>
          <p:nvPr/>
        </p:nvSpPr>
        <p:spPr bwMode="auto">
          <a:xfrm flipH="1">
            <a:off x="3581400" y="3200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34" name="Line 14"/>
          <p:cNvSpPr>
            <a:spLocks noChangeShapeType="1"/>
          </p:cNvSpPr>
          <p:nvPr/>
        </p:nvSpPr>
        <p:spPr bwMode="auto">
          <a:xfrm>
            <a:off x="8077200" y="25574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35" name="Line 15"/>
          <p:cNvSpPr>
            <a:spLocks noChangeShapeType="1"/>
          </p:cNvSpPr>
          <p:nvPr/>
        </p:nvSpPr>
        <p:spPr bwMode="auto">
          <a:xfrm>
            <a:off x="8077200" y="27860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36" name="Line 16"/>
          <p:cNvSpPr>
            <a:spLocks noChangeShapeType="1"/>
          </p:cNvSpPr>
          <p:nvPr/>
        </p:nvSpPr>
        <p:spPr bwMode="auto">
          <a:xfrm>
            <a:off x="8186738" y="268128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37" name="Line 17"/>
          <p:cNvSpPr>
            <a:spLocks noChangeShapeType="1"/>
          </p:cNvSpPr>
          <p:nvPr/>
        </p:nvSpPr>
        <p:spPr bwMode="auto">
          <a:xfrm>
            <a:off x="8181975" y="29051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38" name="Line 18"/>
          <p:cNvSpPr>
            <a:spLocks noChangeShapeType="1"/>
          </p:cNvSpPr>
          <p:nvPr/>
        </p:nvSpPr>
        <p:spPr bwMode="auto">
          <a:xfrm>
            <a:off x="8077200" y="5562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39" name="Line 19"/>
          <p:cNvSpPr>
            <a:spLocks noChangeShapeType="1"/>
          </p:cNvSpPr>
          <p:nvPr/>
        </p:nvSpPr>
        <p:spPr bwMode="auto">
          <a:xfrm>
            <a:off x="8077200" y="5791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40" name="Line 20"/>
          <p:cNvSpPr>
            <a:spLocks noChangeShapeType="1"/>
          </p:cNvSpPr>
          <p:nvPr/>
        </p:nvSpPr>
        <p:spPr bwMode="auto">
          <a:xfrm>
            <a:off x="8186738" y="56864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41" name="Line 21"/>
          <p:cNvSpPr>
            <a:spLocks noChangeShapeType="1"/>
          </p:cNvSpPr>
          <p:nvPr/>
        </p:nvSpPr>
        <p:spPr bwMode="auto">
          <a:xfrm>
            <a:off x="8181975" y="5910263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42" name="Rectangle 22"/>
          <p:cNvSpPr>
            <a:spLocks noChangeArrowheads="1"/>
          </p:cNvSpPr>
          <p:nvPr/>
        </p:nvSpPr>
        <p:spPr bwMode="auto">
          <a:xfrm>
            <a:off x="7391400" y="1981200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43" name="Rectangle 23"/>
          <p:cNvSpPr>
            <a:spLocks noChangeArrowheads="1"/>
          </p:cNvSpPr>
          <p:nvPr/>
        </p:nvSpPr>
        <p:spPr bwMode="auto">
          <a:xfrm>
            <a:off x="7377113" y="6248400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44" name="Line 24"/>
          <p:cNvSpPr>
            <a:spLocks noChangeShapeType="1"/>
          </p:cNvSpPr>
          <p:nvPr/>
        </p:nvSpPr>
        <p:spPr bwMode="auto">
          <a:xfrm>
            <a:off x="7315200" y="6367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45" name="Line 25"/>
          <p:cNvSpPr>
            <a:spLocks noChangeShapeType="1"/>
          </p:cNvSpPr>
          <p:nvPr/>
        </p:nvSpPr>
        <p:spPr bwMode="auto">
          <a:xfrm flipV="1">
            <a:off x="8305800" y="59102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47" name="Line 27"/>
          <p:cNvSpPr>
            <a:spLocks noChangeShapeType="1"/>
          </p:cNvSpPr>
          <p:nvPr/>
        </p:nvSpPr>
        <p:spPr bwMode="auto">
          <a:xfrm>
            <a:off x="7239000" y="223837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48" name="Line 28"/>
          <p:cNvSpPr>
            <a:spLocks noChangeShapeType="1"/>
          </p:cNvSpPr>
          <p:nvPr/>
        </p:nvSpPr>
        <p:spPr bwMode="auto">
          <a:xfrm>
            <a:off x="8305800" y="2252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49" name="Line 29"/>
          <p:cNvSpPr>
            <a:spLocks noChangeShapeType="1"/>
          </p:cNvSpPr>
          <p:nvPr/>
        </p:nvSpPr>
        <p:spPr bwMode="auto">
          <a:xfrm>
            <a:off x="8305800" y="28956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50" name="Line 30"/>
          <p:cNvSpPr>
            <a:spLocks noChangeShapeType="1"/>
          </p:cNvSpPr>
          <p:nvPr/>
        </p:nvSpPr>
        <p:spPr bwMode="auto">
          <a:xfrm>
            <a:off x="8577263" y="41433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51" name="Line 31"/>
          <p:cNvSpPr>
            <a:spLocks noChangeShapeType="1"/>
          </p:cNvSpPr>
          <p:nvPr/>
        </p:nvSpPr>
        <p:spPr bwMode="auto">
          <a:xfrm>
            <a:off x="8729663" y="438626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52" name="Line 32"/>
          <p:cNvSpPr>
            <a:spLocks noChangeShapeType="1"/>
          </p:cNvSpPr>
          <p:nvPr/>
        </p:nvSpPr>
        <p:spPr bwMode="auto">
          <a:xfrm>
            <a:off x="8686800" y="4267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53" name="Line 33"/>
          <p:cNvSpPr>
            <a:spLocks noChangeShapeType="1"/>
          </p:cNvSpPr>
          <p:nvPr/>
        </p:nvSpPr>
        <p:spPr bwMode="auto">
          <a:xfrm flipV="1">
            <a:off x="8839200" y="3810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54" name="Line 34"/>
          <p:cNvSpPr>
            <a:spLocks noChangeShapeType="1"/>
          </p:cNvSpPr>
          <p:nvPr/>
        </p:nvSpPr>
        <p:spPr bwMode="auto">
          <a:xfrm flipH="1">
            <a:off x="8305800" y="3810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555" name="Text Box 35"/>
          <p:cNvSpPr txBox="1">
            <a:spLocks noChangeArrowheads="1"/>
          </p:cNvSpPr>
          <p:nvPr/>
        </p:nvSpPr>
        <p:spPr bwMode="auto">
          <a:xfrm>
            <a:off x="7543800" y="2486025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V</a:t>
            </a:r>
            <a:r>
              <a:rPr lang="en-US" baseline="-25000"/>
              <a:t>CC</a:t>
            </a:r>
          </a:p>
        </p:txBody>
      </p:sp>
      <p:sp>
        <p:nvSpPr>
          <p:cNvPr id="107556" name="Text Box 36"/>
          <p:cNvSpPr txBox="1">
            <a:spLocks noChangeArrowheads="1"/>
          </p:cNvSpPr>
          <p:nvPr/>
        </p:nvSpPr>
        <p:spPr bwMode="auto">
          <a:xfrm>
            <a:off x="7543800" y="5491163"/>
            <a:ext cx="1143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V</a:t>
            </a:r>
            <a:r>
              <a:rPr lang="en-US" baseline="-25000"/>
              <a:t>CC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3600" smtClean="0"/>
              <a:t>Equivalent Circuit Representation</a:t>
            </a:r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457200" y="4129088"/>
            <a:ext cx="11430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V</a:t>
            </a:r>
            <a:r>
              <a:rPr lang="en-US" baseline="-25000"/>
              <a:t>S</a:t>
            </a:r>
          </a:p>
        </p:txBody>
      </p:sp>
      <p:sp>
        <p:nvSpPr>
          <p:cNvPr id="111621" name="Text Box 5"/>
          <p:cNvSpPr txBox="1">
            <a:spLocks noChangeArrowheads="1"/>
          </p:cNvSpPr>
          <p:nvPr/>
        </p:nvSpPr>
        <p:spPr bwMode="auto">
          <a:xfrm>
            <a:off x="7367588" y="4343400"/>
            <a:ext cx="11430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V</a:t>
            </a:r>
            <a:r>
              <a:rPr lang="en-US" baseline="-25000"/>
              <a:t>out</a:t>
            </a:r>
          </a:p>
        </p:txBody>
      </p:sp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3276600" y="2971800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Line 7"/>
          <p:cNvSpPr>
            <a:spLocks noChangeShapeType="1"/>
          </p:cNvSpPr>
          <p:nvPr/>
        </p:nvSpPr>
        <p:spPr bwMode="auto">
          <a:xfrm flipH="1">
            <a:off x="914400" y="42672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1634" name="Rectangle 18"/>
          <p:cNvSpPr>
            <a:spLocks noChangeArrowheads="1"/>
          </p:cNvSpPr>
          <p:nvPr/>
        </p:nvSpPr>
        <p:spPr bwMode="auto">
          <a:xfrm>
            <a:off x="7391400" y="1981200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35" name="Rectangle 19"/>
          <p:cNvSpPr>
            <a:spLocks noChangeArrowheads="1"/>
          </p:cNvSpPr>
          <p:nvPr/>
        </p:nvSpPr>
        <p:spPr bwMode="auto">
          <a:xfrm>
            <a:off x="7377113" y="6248400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38" name="Line 22"/>
          <p:cNvSpPr>
            <a:spLocks noChangeShapeType="1"/>
          </p:cNvSpPr>
          <p:nvPr/>
        </p:nvSpPr>
        <p:spPr bwMode="auto">
          <a:xfrm>
            <a:off x="6096000" y="42672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1648" name="Rectangle 32"/>
          <p:cNvSpPr>
            <a:spLocks noChangeArrowheads="1"/>
          </p:cNvSpPr>
          <p:nvPr/>
        </p:nvSpPr>
        <p:spPr bwMode="auto">
          <a:xfrm>
            <a:off x="2362200" y="2743200"/>
            <a:ext cx="3733800" cy="312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49" name="Text Box 33"/>
          <p:cNvSpPr txBox="1">
            <a:spLocks noChangeArrowheads="1"/>
          </p:cNvSpPr>
          <p:nvPr/>
        </p:nvSpPr>
        <p:spPr bwMode="auto">
          <a:xfrm>
            <a:off x="2743200" y="3733800"/>
            <a:ext cx="2971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/>
              <a:t>Equivalent Circuit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3600" smtClean="0"/>
              <a:t>Equivalent Circuit Representation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>
              <a:buClr>
                <a:srgbClr val="FF0000"/>
              </a:buClr>
            </a:pPr>
            <a:r>
              <a:rPr lang="en-US" smtClean="0"/>
              <a:t>This can be used with </a:t>
            </a:r>
            <a:r>
              <a:rPr lang="en-US" i="1" smtClean="0"/>
              <a:t>linear </a:t>
            </a:r>
            <a:r>
              <a:rPr lang="en-US" smtClean="0"/>
              <a:t>circuits</a:t>
            </a:r>
          </a:p>
          <a:p>
            <a:pPr eaLnBrk="1" hangingPunct="1">
              <a:buClr>
                <a:srgbClr val="FF0000"/>
              </a:buClr>
            </a:pPr>
            <a:r>
              <a:rPr lang="en-US" smtClean="0"/>
              <a:t>Simple equivalent circuits may be used to represent complex circuits</a:t>
            </a:r>
          </a:p>
        </p:txBody>
      </p:sp>
      <p:pic>
        <p:nvPicPr>
          <p:cNvPr id="109572" name="Picture 4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62400"/>
            <a:ext cx="91440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Thévenin’sTheorem</a:t>
            </a:r>
          </a:p>
        </p:txBody>
      </p:sp>
      <p:sp>
        <p:nvSpPr>
          <p:cNvPr id="1028" name="Text Box 415"/>
          <p:cNvSpPr txBox="1">
            <a:spLocks noChangeArrowheads="1"/>
          </p:cNvSpPr>
          <p:nvPr/>
        </p:nvSpPr>
        <p:spPr bwMode="auto">
          <a:xfrm>
            <a:off x="152400" y="1524000"/>
            <a:ext cx="40386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Linear two-terminal circuit can be replaced by an </a:t>
            </a:r>
            <a:r>
              <a:rPr lang="en-US" sz="2400" i="1"/>
              <a:t>equivalent circuit</a:t>
            </a:r>
            <a:r>
              <a:rPr lang="en-US" sz="2400"/>
              <a:t> composed of a voltage source and a series resistor</a:t>
            </a:r>
            <a:endParaRPr lang="en-US" sz="2400" i="1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741488" y="5151438"/>
          <a:ext cx="10795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3" name="Equation" r:id="rId4" imgW="583920" imgH="215640" progId="Equation.3">
                  <p:embed/>
                </p:oleObj>
              </mc:Choice>
              <mc:Fallback>
                <p:oleObj name="Equation" r:id="rId4" imgW="5839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5151438"/>
                        <a:ext cx="1079500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418"/>
          <p:cNvSpPr txBox="1">
            <a:spLocks noChangeArrowheads="1"/>
          </p:cNvSpPr>
          <p:nvPr/>
        </p:nvSpPr>
        <p:spPr bwMode="auto">
          <a:xfrm>
            <a:off x="533400" y="4191000"/>
            <a:ext cx="3390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voltage across output with no load (open circuit)</a:t>
            </a:r>
          </a:p>
        </p:txBody>
      </p:sp>
      <p:sp>
        <p:nvSpPr>
          <p:cNvPr id="1030" name="Text Box 419"/>
          <p:cNvSpPr txBox="1">
            <a:spLocks noChangeArrowheads="1"/>
          </p:cNvSpPr>
          <p:nvPr/>
        </p:nvSpPr>
        <p:spPr bwMode="auto">
          <a:xfrm>
            <a:off x="0" y="5622925"/>
            <a:ext cx="4724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Resistance at terminals with all independent circuit sources set to zero</a:t>
            </a:r>
          </a:p>
        </p:txBody>
      </p:sp>
      <p:pic>
        <p:nvPicPr>
          <p:cNvPr id="1031" name="Picture 9" descr="Captur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57675" y="1752600"/>
            <a:ext cx="465931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1" descr="Captur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3886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267200" y="32766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200" smtClean="0">
                <a:latin typeface="Arial" charset="0"/>
                <a:cs typeface="Arial" charset="0"/>
              </a:rPr>
              <a:t>How Do We Find Thévenin/Norton Equivalent Circuits ?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76400"/>
            <a:ext cx="8915400" cy="44958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3200" smtClean="0"/>
              <a:t>THREE Different Methods can be used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smtClean="0"/>
              <a:t>	</a:t>
            </a:r>
            <a:r>
              <a:rPr lang="en-US" sz="2400" smtClean="0">
                <a:solidFill>
                  <a:schemeClr val="hlink"/>
                </a:solidFill>
              </a:rPr>
              <a:t>Method 1:  Open circuit/Short circuit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smtClean="0"/>
              <a:t>		</a:t>
            </a:r>
            <a:r>
              <a:rPr lang="en-US" sz="2200" i="1" smtClean="0"/>
              <a:t>(Applicable on ANY circuit)</a:t>
            </a:r>
          </a:p>
          <a:p>
            <a:pPr eaLnBrk="1" hangingPunct="1">
              <a:buFont typeface="Wingdings" pitchFamily="2" charset="2"/>
              <a:buNone/>
            </a:pPr>
            <a:endParaRPr lang="en-US" sz="240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smtClean="0">
                <a:solidFill>
                  <a:schemeClr val="hlink"/>
                </a:solidFill>
              </a:rPr>
              <a:t>	Method 2: Equivalent Resistance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i="1" smtClean="0"/>
              <a:t>	</a:t>
            </a:r>
            <a:r>
              <a:rPr lang="en-US" sz="2200" i="1" smtClean="0"/>
              <a:t>	(Applicable </a:t>
            </a:r>
            <a:r>
              <a:rPr lang="en-US" sz="2200" b="1" i="1" smtClean="0">
                <a:solidFill>
                  <a:srgbClr val="FF0000"/>
                </a:solidFill>
              </a:rPr>
              <a:t>ONLY</a:t>
            </a:r>
            <a:r>
              <a:rPr lang="en-US" sz="2200" i="1" smtClean="0"/>
              <a:t> on circuits with NO dependent sources)</a:t>
            </a:r>
          </a:p>
          <a:p>
            <a:pPr eaLnBrk="1" hangingPunct="1">
              <a:buFont typeface="Wingdings" pitchFamily="2" charset="2"/>
              <a:buNone/>
            </a:pPr>
            <a:endParaRPr lang="en-US" sz="2400" i="1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smtClean="0">
                <a:solidFill>
                  <a:schemeClr val="hlink"/>
                </a:solidFill>
              </a:rPr>
              <a:t>	Method 3: External Source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i="1" smtClean="0"/>
              <a:t>	</a:t>
            </a:r>
            <a:r>
              <a:rPr lang="en-US" sz="2200" i="1" smtClean="0"/>
              <a:t>	(Applicable on ANY circuit)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smtClean="0"/>
              <a:t>		</a:t>
            </a:r>
          </a:p>
          <a:p>
            <a:pPr eaLnBrk="1" hangingPunct="1">
              <a:buFont typeface="Wingdings" pitchFamily="2" charset="2"/>
              <a:buNone/>
            </a:pPr>
            <a:endParaRPr lang="en-US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200" smtClean="0">
                <a:latin typeface="Arial" charset="0"/>
                <a:cs typeface="Arial" charset="0"/>
              </a:rPr>
              <a:t>How Do We Find Thévenin/Norton Equivalent Circuits ?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33400" y="1676400"/>
            <a:ext cx="5486400" cy="4495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smtClean="0">
                <a:solidFill>
                  <a:srgbClr val="FF0000"/>
                </a:solidFill>
              </a:rPr>
              <a:t>Method 1:  Open circuit/Short circuit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smtClean="0"/>
              <a:t>   1. Analyze circuit to find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smtClean="0"/>
              <a:t>   2. Analyze circuit to find</a:t>
            </a:r>
          </a:p>
          <a:p>
            <a:pPr eaLnBrk="1" hangingPunct="1">
              <a:buFont typeface="Wingdings" pitchFamily="2" charset="2"/>
              <a:buNone/>
            </a:pPr>
            <a:endParaRPr lang="en-US" sz="2000" smtClean="0"/>
          </a:p>
        </p:txBody>
      </p:sp>
      <p:sp>
        <p:nvSpPr>
          <p:cNvPr id="113669" name="TextBox 10"/>
          <p:cNvSpPr txBox="1">
            <a:spLocks noChangeArrowheads="1"/>
          </p:cNvSpPr>
          <p:nvPr/>
        </p:nvSpPr>
        <p:spPr bwMode="auto">
          <a:xfrm>
            <a:off x="1371600" y="6211888"/>
            <a:ext cx="2743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13671" name="TextBox 19"/>
          <p:cNvSpPr txBox="1">
            <a:spLocks noChangeArrowheads="1"/>
          </p:cNvSpPr>
          <p:nvPr/>
        </p:nvSpPr>
        <p:spPr bwMode="auto">
          <a:xfrm>
            <a:off x="381000" y="4572000"/>
            <a:ext cx="4419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Note:  </a:t>
            </a:r>
            <a:r>
              <a:rPr lang="en-US" sz="2400">
                <a:solidFill>
                  <a:schemeClr val="accent1"/>
                </a:solidFill>
              </a:rPr>
              <a:t>This method is applicable to </a:t>
            </a:r>
            <a:r>
              <a:rPr lang="en-US" sz="2400">
                <a:solidFill>
                  <a:srgbClr val="FF0000"/>
                </a:solidFill>
              </a:rPr>
              <a:t>any circuit</a:t>
            </a:r>
            <a:r>
              <a:rPr lang="en-US" sz="2400">
                <a:solidFill>
                  <a:schemeClr val="accent1"/>
                </a:solidFill>
              </a:rPr>
              <a:t>, whether or not it contains dependent sources.</a:t>
            </a:r>
          </a:p>
        </p:txBody>
      </p:sp>
      <p:pic>
        <p:nvPicPr>
          <p:cNvPr id="113672" name="Picture 14" descr="Captur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124200"/>
            <a:ext cx="10493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3" name="Picture 20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657600"/>
            <a:ext cx="1143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4" name="Picture 21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24263" y="2209800"/>
            <a:ext cx="3381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5" name="Picture 22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2562225"/>
            <a:ext cx="2619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6" name="Picture 23" descr="Captur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2438400"/>
            <a:ext cx="316706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4008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00775" y="59436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/>
              <a:t>How many calculations needed?</a:t>
            </a:r>
            <a:endParaRPr lang="en-US" sz="4000" smtClean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42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280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In the circuit below, determine the magnitude and direction of current traveling through the load resistor, R</a:t>
            </a:r>
            <a:r>
              <a:rPr lang="en-US" sz="2400" baseline="-25000"/>
              <a:t>L</a:t>
            </a:r>
            <a:r>
              <a:rPr lang="en-US" sz="2400"/>
              <a:t>, for the following values:</a:t>
            </a:r>
            <a:endParaRPr lang="en-US" sz="2400" i="1"/>
          </a:p>
        </p:txBody>
      </p:sp>
      <p:pic>
        <p:nvPicPr>
          <p:cNvPr id="5428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667000"/>
            <a:ext cx="6286500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282" name="Rectangle 10"/>
          <p:cNvSpPr>
            <a:spLocks noChangeArrowheads="1"/>
          </p:cNvSpPr>
          <p:nvPr/>
        </p:nvSpPr>
        <p:spPr bwMode="auto">
          <a:xfrm>
            <a:off x="2819400" y="48006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Text Box 131"/>
          <p:cNvSpPr txBox="1">
            <a:spLocks noChangeArrowheads="1"/>
          </p:cNvSpPr>
          <p:nvPr/>
        </p:nvSpPr>
        <p:spPr bwMode="auto">
          <a:xfrm>
            <a:off x="609600" y="4800600"/>
            <a:ext cx="25146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200">
                <a:latin typeface="Times New Roman" pitchFamily="18" charset="0"/>
              </a:rPr>
              <a:t>a.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6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b.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18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c.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30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d.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114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e.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234</a:t>
            </a:r>
            <a:r>
              <a:rPr lang="en-US" sz="2200">
                <a:latin typeface="Symbol" pitchFamily="18" charset="2"/>
              </a:rPr>
              <a:t>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/>
              <a:t>How many calculations needed?</a:t>
            </a:r>
            <a:endParaRPr lang="en-US" sz="4000" smtClean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42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6980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In the circuit below, determine the magnitude and direction of current traveling through the load resistor, R</a:t>
            </a:r>
            <a:r>
              <a:rPr lang="en-US" sz="2400" baseline="-25000"/>
              <a:t>L</a:t>
            </a:r>
            <a:r>
              <a:rPr lang="en-US" sz="2400"/>
              <a:t>, for the following values:</a:t>
            </a:r>
            <a:endParaRPr lang="en-US" sz="2400" i="1"/>
          </a:p>
        </p:txBody>
      </p:sp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667000"/>
            <a:ext cx="6286500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2819400" y="48006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3" name="Text Box 131"/>
          <p:cNvSpPr txBox="1">
            <a:spLocks noChangeArrowheads="1"/>
          </p:cNvSpPr>
          <p:nvPr/>
        </p:nvSpPr>
        <p:spPr bwMode="auto">
          <a:xfrm>
            <a:off x="609600" y="4800600"/>
            <a:ext cx="25146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200">
                <a:latin typeface="Times New Roman" pitchFamily="18" charset="0"/>
              </a:rPr>
              <a:t>a.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6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b.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18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c.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30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d.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114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e.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234</a:t>
            </a:r>
            <a:r>
              <a:rPr lang="en-US" sz="2200">
                <a:latin typeface="Symbol" pitchFamily="18" charset="2"/>
              </a:rPr>
              <a:t>W</a:t>
            </a:r>
          </a:p>
        </p:txBody>
      </p:sp>
      <p:sp>
        <p:nvSpPr>
          <p:cNvPr id="126984" name="Text Box 131"/>
          <p:cNvSpPr txBox="1">
            <a:spLocks noChangeArrowheads="1"/>
          </p:cNvSpPr>
          <p:nvPr/>
        </p:nvSpPr>
        <p:spPr bwMode="auto">
          <a:xfrm>
            <a:off x="2514600" y="5181600"/>
            <a:ext cx="6324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Rather than do 5 different problems, find the </a:t>
            </a:r>
            <a:r>
              <a:rPr lang="en-US" sz="2400" b="1" i="1" dirty="0">
                <a:solidFill>
                  <a:srgbClr val="FF0000"/>
                </a:solidFill>
              </a:rPr>
              <a:t>equivalent circuit</a:t>
            </a:r>
            <a:r>
              <a:rPr lang="en-US" sz="2400" dirty="0">
                <a:solidFill>
                  <a:srgbClr val="FF0000"/>
                </a:solidFill>
              </a:rPr>
              <a:t> between terminals a and b, and use that to find the current through R</a:t>
            </a:r>
            <a:r>
              <a:rPr lang="en-US" sz="2400" baseline="-25000" dirty="0">
                <a:solidFill>
                  <a:srgbClr val="FF0000"/>
                </a:solidFill>
              </a:rPr>
              <a:t>L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Example: </a:t>
            </a:r>
            <a:r>
              <a:rPr lang="en-US" smtClean="0">
                <a:solidFill>
                  <a:srgbClr val="FF0000"/>
                </a:solidFill>
              </a:rPr>
              <a:t>Thévenin Equivalent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242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932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Find the Thevenin Equivalent Circuit between terminals a and b in the circuit below, using the </a:t>
            </a:r>
            <a:r>
              <a:rPr lang="en-US" sz="2400" i="1"/>
              <a:t>Open Circuit/Short Circuit Method</a:t>
            </a:r>
          </a:p>
        </p:txBody>
      </p:sp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667000"/>
            <a:ext cx="6286500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2819400" y="48006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4935" name="Text Box 7"/>
          <p:cNvSpPr txBox="1">
            <a:spLocks noChangeArrowheads="1"/>
          </p:cNvSpPr>
          <p:nvPr/>
        </p:nvSpPr>
        <p:spPr bwMode="auto">
          <a:xfrm>
            <a:off x="685800" y="5105400"/>
            <a:ext cx="5562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latin typeface="Times New Roman" pitchFamily="18" charset="0"/>
              </a:rPr>
              <a:t>Find V</a:t>
            </a:r>
            <a:r>
              <a:rPr lang="en-US" sz="2400" baseline="-25000">
                <a:latin typeface="Times New Roman" pitchFamily="18" charset="0"/>
              </a:rPr>
              <a:t>oc</a:t>
            </a:r>
            <a:r>
              <a:rPr lang="en-US" sz="2400">
                <a:latin typeface="Times New Roman" pitchFamily="18" charset="0"/>
              </a:rPr>
              <a:t> (V</a:t>
            </a:r>
            <a:r>
              <a:rPr lang="en-US" sz="2400" baseline="-25000">
                <a:latin typeface="Times New Roman" pitchFamily="18" charset="0"/>
              </a:rPr>
              <a:t>oc</a:t>
            </a:r>
            <a:r>
              <a:rPr lang="en-US" sz="2400">
                <a:latin typeface="Times New Roman" pitchFamily="18" charset="0"/>
              </a:rPr>
              <a:t> = V</a:t>
            </a:r>
            <a:r>
              <a:rPr lang="en-US" sz="2400" baseline="-25000">
                <a:latin typeface="Times New Roman" pitchFamily="18" charset="0"/>
              </a:rPr>
              <a:t>Th</a:t>
            </a:r>
            <a:r>
              <a:rPr lang="en-US" sz="2400">
                <a:latin typeface="Times New Roman" pitchFamily="18" charset="0"/>
              </a:rPr>
              <a:t>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latin typeface="Times New Roman" pitchFamily="18" charset="0"/>
              </a:rPr>
              <a:t>Find I</a:t>
            </a:r>
            <a:r>
              <a:rPr lang="en-US" sz="2400" baseline="-25000">
                <a:latin typeface="Times New Roman" pitchFamily="18" charset="0"/>
              </a:rPr>
              <a:t>sc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latin typeface="Times New Roman" pitchFamily="18" charset="0"/>
              </a:rPr>
              <a:t>Find R</a:t>
            </a:r>
            <a:r>
              <a:rPr lang="en-US" sz="2400" baseline="-25000">
                <a:latin typeface="Times New Roman" pitchFamily="18" charset="0"/>
              </a:rPr>
              <a:t>Th</a:t>
            </a:r>
            <a:r>
              <a:rPr lang="en-US" sz="2400">
                <a:latin typeface="Times New Roman" pitchFamily="18" charset="0"/>
              </a:rPr>
              <a:t> = V</a:t>
            </a:r>
            <a:r>
              <a:rPr lang="en-US" sz="2400" baseline="-25000">
                <a:latin typeface="Times New Roman" pitchFamily="18" charset="0"/>
              </a:rPr>
              <a:t>Th</a:t>
            </a:r>
            <a:r>
              <a:rPr lang="en-US" sz="2400">
                <a:latin typeface="Times New Roman" pitchFamily="18" charset="0"/>
              </a:rPr>
              <a:t> / I</a:t>
            </a:r>
            <a:r>
              <a:rPr lang="en-US" sz="2400" baseline="-25000">
                <a:latin typeface="Times New Roman" pitchFamily="18" charset="0"/>
              </a:rPr>
              <a:t>sc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171271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Use nodal analysis to determine the voltages, V</a:t>
            </a:r>
            <a:r>
              <a:rPr lang="en-US" sz="3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and V</a:t>
            </a:r>
            <a:r>
              <a:rPr lang="en-US" sz="3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, in the circuit below. Then find V</a:t>
            </a:r>
            <a:r>
              <a:rPr lang="en-US" sz="3000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and I</a:t>
            </a:r>
            <a:r>
              <a:rPr lang="en-US" sz="3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0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24000"/>
            <a:ext cx="579501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200400"/>
            <a:ext cx="3752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648200"/>
            <a:ext cx="199405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46482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Simplifying: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478" y="6048375"/>
            <a:ext cx="334412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5562600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Solving for V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 and V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3256" y="4419600"/>
            <a:ext cx="3094919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8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9175" y="1939925"/>
            <a:ext cx="4010025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16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016125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Find Open Circuit Voltage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43400" y="2854325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89075" y="3429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576888" y="35814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310" name="Text Box 134"/>
          <p:cNvSpPr txBox="1">
            <a:spLocks noChangeArrowheads="1"/>
          </p:cNvSpPr>
          <p:nvPr/>
        </p:nvSpPr>
        <p:spPr bwMode="auto">
          <a:xfrm>
            <a:off x="381000" y="4114800"/>
            <a:ext cx="87630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Notes: </a:t>
            </a:r>
          </a:p>
          <a:p>
            <a:r>
              <a:rPr lang="en-US" sz="2000" dirty="0">
                <a:solidFill>
                  <a:srgbClr val="008000"/>
                </a:solidFill>
              </a:rPr>
              <a:t>    1. The voltage </a:t>
            </a:r>
            <a:r>
              <a:rPr lang="en-US" sz="2000" i="1" dirty="0" err="1">
                <a:solidFill>
                  <a:srgbClr val="008000"/>
                </a:solidFill>
              </a:rPr>
              <a:t>V</a:t>
            </a:r>
            <a:r>
              <a:rPr lang="en-US" sz="2000" i="1" baseline="-25000" dirty="0" err="1">
                <a:solidFill>
                  <a:srgbClr val="008000"/>
                </a:solidFill>
              </a:rPr>
              <a:t>c</a:t>
            </a:r>
            <a:r>
              <a:rPr lang="en-US" sz="2000" dirty="0">
                <a:solidFill>
                  <a:srgbClr val="008000"/>
                </a:solidFill>
              </a:rPr>
              <a:t> is measured from that node to ground </a:t>
            </a:r>
          </a:p>
          <a:p>
            <a:r>
              <a:rPr lang="en-US" sz="2000" dirty="0">
                <a:solidFill>
                  <a:srgbClr val="008000"/>
                </a:solidFill>
              </a:rPr>
              <a:t>    2. There is NO current through the 2</a:t>
            </a:r>
            <a:r>
              <a:rPr lang="en-US" sz="2000" dirty="0">
                <a:solidFill>
                  <a:srgbClr val="008000"/>
                </a:solidFill>
                <a:latin typeface="Symbol" pitchFamily="18" charset="2"/>
              </a:rPr>
              <a:t>W</a:t>
            </a:r>
            <a:r>
              <a:rPr lang="en-US" sz="2000" dirty="0">
                <a:solidFill>
                  <a:srgbClr val="008000"/>
                </a:solidFill>
              </a:rPr>
              <a:t> resistor</a:t>
            </a:r>
          </a:p>
          <a:p>
            <a:r>
              <a:rPr lang="en-US" sz="2000" dirty="0">
                <a:solidFill>
                  <a:srgbClr val="008000"/>
                </a:solidFill>
              </a:rPr>
              <a:t>       </a:t>
            </a:r>
            <a:r>
              <a:rPr lang="en-US" sz="2000" dirty="0">
                <a:solidFill>
                  <a:srgbClr val="008000"/>
                </a:solidFill>
                <a:sym typeface="Wingdings" pitchFamily="2" charset="2"/>
              </a:rPr>
              <a:t>    a. There is no voltage across 2</a:t>
            </a:r>
            <a:r>
              <a:rPr lang="en-US" sz="2000" dirty="0">
                <a:solidFill>
                  <a:srgbClr val="008000"/>
                </a:solidFill>
                <a:latin typeface="Symbol" pitchFamily="18" charset="2"/>
              </a:rPr>
              <a:t>W</a:t>
            </a:r>
            <a:r>
              <a:rPr lang="en-US" sz="2000" dirty="0">
                <a:solidFill>
                  <a:srgbClr val="008000"/>
                </a:solidFill>
                <a:sym typeface="Wingdings" pitchFamily="2" charset="2"/>
              </a:rPr>
              <a:t> resistor</a:t>
            </a:r>
          </a:p>
          <a:p>
            <a:r>
              <a:rPr lang="en-US" sz="2000" dirty="0">
                <a:solidFill>
                  <a:srgbClr val="008000"/>
                </a:solidFill>
                <a:sym typeface="Wingdings" pitchFamily="2" charset="2"/>
              </a:rPr>
              <a:t>           b. The voltage at terminal </a:t>
            </a:r>
            <a:r>
              <a:rPr lang="en-US" sz="2000" i="1" dirty="0">
                <a:solidFill>
                  <a:srgbClr val="008000"/>
                </a:solidFill>
                <a:sym typeface="Wingdings" pitchFamily="2" charset="2"/>
              </a:rPr>
              <a:t>a</a:t>
            </a:r>
            <a:r>
              <a:rPr lang="en-US" sz="2000" dirty="0">
                <a:solidFill>
                  <a:srgbClr val="008000"/>
                </a:solidFill>
                <a:sym typeface="Wingdings" pitchFamily="2" charset="2"/>
              </a:rPr>
              <a:t> IS the voltage </a:t>
            </a:r>
            <a:r>
              <a:rPr lang="en-US" sz="2000" dirty="0" err="1">
                <a:solidFill>
                  <a:srgbClr val="008000"/>
                </a:solidFill>
                <a:sym typeface="Wingdings" pitchFamily="2" charset="2"/>
              </a:rPr>
              <a:t>Vc</a:t>
            </a:r>
            <a:endParaRPr lang="en-US" sz="2000" dirty="0">
              <a:solidFill>
                <a:srgbClr val="008000"/>
              </a:solidFill>
              <a:sym typeface="Wingdings" pitchFamily="2" charset="2"/>
            </a:endParaRPr>
          </a:p>
          <a:p>
            <a:r>
              <a:rPr lang="en-US" sz="2000" dirty="0">
                <a:solidFill>
                  <a:srgbClr val="008000"/>
                </a:solidFill>
                <a:sym typeface="Wingdings" pitchFamily="2" charset="2"/>
              </a:rPr>
              <a:t>    3. Terminal b is the same node as ground</a:t>
            </a:r>
          </a:p>
          <a:p>
            <a:endParaRPr lang="en-US" sz="2000" dirty="0">
              <a:solidFill>
                <a:srgbClr val="008000"/>
              </a:solidFill>
              <a:sym typeface="Wingdings" pitchFamily="2" charset="2"/>
            </a:endParaRPr>
          </a:p>
          <a:p>
            <a:r>
              <a:rPr lang="en-US" sz="2000" b="1" dirty="0">
                <a:solidFill>
                  <a:srgbClr val="008000"/>
                </a:solidFill>
                <a:sym typeface="Wingdings" pitchFamily="2" charset="2"/>
              </a:rPr>
              <a:t>The voltage </a:t>
            </a:r>
            <a:r>
              <a:rPr lang="en-US" sz="2000" b="1" i="1" dirty="0" err="1">
                <a:solidFill>
                  <a:srgbClr val="008000"/>
                </a:solidFill>
                <a:sym typeface="Wingdings" pitchFamily="2" charset="2"/>
              </a:rPr>
              <a:t>V</a:t>
            </a:r>
            <a:r>
              <a:rPr lang="en-US" sz="2000" b="1" i="1" baseline="-25000" dirty="0" err="1">
                <a:solidFill>
                  <a:srgbClr val="008000"/>
                </a:solidFill>
                <a:sym typeface="Wingdings" pitchFamily="2" charset="2"/>
              </a:rPr>
              <a:t>c</a:t>
            </a:r>
            <a:r>
              <a:rPr lang="en-US" sz="2000" b="1" dirty="0">
                <a:solidFill>
                  <a:srgbClr val="008000"/>
                </a:solidFill>
                <a:sym typeface="Wingdings" pitchFamily="2" charset="2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sym typeface="Wingdings" pitchFamily="2" charset="2"/>
              </a:rPr>
              <a:t> </a:t>
            </a:r>
            <a:r>
              <a:rPr lang="en-US" sz="2000" b="1" u="sng" dirty="0" smtClean="0">
                <a:solidFill>
                  <a:srgbClr val="008000"/>
                </a:solidFill>
                <a:sym typeface="Wingdings" pitchFamily="2" charset="2"/>
              </a:rPr>
              <a:t>IS</a:t>
            </a:r>
            <a:r>
              <a:rPr lang="en-US" sz="2000" b="1" dirty="0" smtClean="0">
                <a:solidFill>
                  <a:srgbClr val="008000"/>
                </a:solidFill>
                <a:sym typeface="Wingdings" pitchFamily="2" charset="2"/>
              </a:rPr>
              <a:t> </a:t>
            </a:r>
            <a:r>
              <a:rPr lang="en-US" sz="2000" b="1" dirty="0">
                <a:solidFill>
                  <a:srgbClr val="008000"/>
                </a:solidFill>
                <a:sym typeface="Wingdings" pitchFamily="2" charset="2"/>
              </a:rPr>
              <a:t>the voltage from terminal a to b (which is also </a:t>
            </a:r>
            <a:r>
              <a:rPr lang="en-US" sz="2000" b="1" dirty="0" err="1">
                <a:solidFill>
                  <a:srgbClr val="008000"/>
                </a:solidFill>
                <a:sym typeface="Wingdings" pitchFamily="2" charset="2"/>
              </a:rPr>
              <a:t>V</a:t>
            </a:r>
            <a:r>
              <a:rPr lang="en-US" sz="2000" b="1" baseline="-25000" dirty="0" err="1">
                <a:solidFill>
                  <a:srgbClr val="008000"/>
                </a:solidFill>
                <a:sym typeface="Wingdings" pitchFamily="2" charset="2"/>
              </a:rPr>
              <a:t>oc</a:t>
            </a:r>
            <a:r>
              <a:rPr lang="en-US" sz="2000" b="1" dirty="0">
                <a:solidFill>
                  <a:srgbClr val="008000"/>
                </a:solidFill>
                <a:sym typeface="Wingdings" pitchFamily="2" charset="2"/>
              </a:rPr>
              <a:t>)</a:t>
            </a:r>
            <a:r>
              <a:rPr lang="en-US" sz="2000" dirty="0">
                <a:solidFill>
                  <a:srgbClr val="008000"/>
                </a:solidFill>
                <a:sym typeface="Wingdings" pitchFamily="2" charset="2"/>
              </a:rPr>
              <a:t>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8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9175" y="1939925"/>
            <a:ext cx="4010025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1" name="Picture 16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016125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Find Open Circuit Voltage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43400" y="2854325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89075" y="3429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576888" y="35814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698" name="Text Box 134"/>
          <p:cNvSpPr txBox="1">
            <a:spLocks noChangeArrowheads="1"/>
          </p:cNvSpPr>
          <p:nvPr/>
        </p:nvSpPr>
        <p:spPr bwMode="auto">
          <a:xfrm>
            <a:off x="381000" y="4114800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8000"/>
                </a:solidFill>
                <a:sym typeface="Wingdings" pitchFamily="2" charset="2"/>
              </a:rPr>
              <a:t>Since </a:t>
            </a:r>
            <a:r>
              <a:rPr lang="en-US" sz="2400" i="1">
                <a:solidFill>
                  <a:srgbClr val="008000"/>
                </a:solidFill>
                <a:sym typeface="Wingdings" pitchFamily="2" charset="2"/>
              </a:rPr>
              <a:t>V</a:t>
            </a:r>
            <a:r>
              <a:rPr lang="en-US" sz="2400" i="1" baseline="-25000">
                <a:solidFill>
                  <a:srgbClr val="008000"/>
                </a:solidFill>
                <a:sym typeface="Wingdings" pitchFamily="2" charset="2"/>
              </a:rPr>
              <a:t>c</a:t>
            </a:r>
            <a:r>
              <a:rPr lang="en-US" sz="2400">
                <a:solidFill>
                  <a:srgbClr val="008000"/>
                </a:solidFill>
                <a:sym typeface="Wingdings" pitchFamily="2" charset="2"/>
              </a:rPr>
              <a:t> = </a:t>
            </a:r>
            <a:r>
              <a:rPr lang="en-US" sz="2400" i="1">
                <a:solidFill>
                  <a:srgbClr val="008000"/>
                </a:solidFill>
                <a:sym typeface="Wingdings" pitchFamily="2" charset="2"/>
              </a:rPr>
              <a:t>V</a:t>
            </a:r>
            <a:r>
              <a:rPr lang="en-US" sz="2400" i="1" baseline="-25000">
                <a:solidFill>
                  <a:srgbClr val="008000"/>
                </a:solidFill>
                <a:sym typeface="Wingdings" pitchFamily="2" charset="2"/>
              </a:rPr>
              <a:t>oc</a:t>
            </a:r>
            <a:r>
              <a:rPr lang="en-US" sz="2400" i="1">
                <a:solidFill>
                  <a:srgbClr val="008000"/>
                </a:solidFill>
                <a:sym typeface="Wingdings" pitchFamily="2" charset="2"/>
              </a:rPr>
              <a:t> </a:t>
            </a:r>
            <a:r>
              <a:rPr lang="en-US" sz="2400">
                <a:solidFill>
                  <a:srgbClr val="008000"/>
                </a:solidFill>
                <a:sym typeface="Wingdings" pitchFamily="2" charset="2"/>
              </a:rPr>
              <a:t>= </a:t>
            </a:r>
            <a:r>
              <a:rPr lang="en-US" sz="2400" i="1">
                <a:solidFill>
                  <a:srgbClr val="008000"/>
                </a:solidFill>
                <a:sym typeface="Wingdings" pitchFamily="2" charset="2"/>
              </a:rPr>
              <a:t>V</a:t>
            </a:r>
            <a:r>
              <a:rPr lang="en-US" sz="2400" i="1" baseline="-25000">
                <a:solidFill>
                  <a:srgbClr val="008000"/>
                </a:solidFill>
                <a:sym typeface="Wingdings" pitchFamily="2" charset="2"/>
              </a:rPr>
              <a:t>Th</a:t>
            </a:r>
            <a:r>
              <a:rPr lang="en-US" sz="2400">
                <a:solidFill>
                  <a:srgbClr val="008000"/>
                </a:solidFill>
                <a:sym typeface="Wingdings" pitchFamily="2" charset="2"/>
              </a:rPr>
              <a:t>, we need to find </a:t>
            </a:r>
            <a:r>
              <a:rPr lang="en-US" sz="2400" i="1">
                <a:solidFill>
                  <a:srgbClr val="008000"/>
                </a:solidFill>
                <a:sym typeface="Wingdings" pitchFamily="2" charset="2"/>
              </a:rPr>
              <a:t>V</a:t>
            </a:r>
            <a:r>
              <a:rPr lang="en-US" sz="2400" i="1" baseline="-25000">
                <a:solidFill>
                  <a:srgbClr val="008000"/>
                </a:solidFill>
                <a:sym typeface="Wingdings" pitchFamily="2" charset="2"/>
              </a:rPr>
              <a:t>c</a:t>
            </a:r>
          </a:p>
        </p:txBody>
      </p:sp>
      <p:sp>
        <p:nvSpPr>
          <p:cNvPr id="114699" name="Text Box 134"/>
          <p:cNvSpPr txBox="1">
            <a:spLocks noChangeArrowheads="1"/>
          </p:cNvSpPr>
          <p:nvPr/>
        </p:nvSpPr>
        <p:spPr bwMode="auto">
          <a:xfrm>
            <a:off x="838200" y="48768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sym typeface="Wingdings" pitchFamily="2" charset="2"/>
              </a:rPr>
              <a:t>Hint: Use Node Voltage Equation at V</a:t>
            </a:r>
            <a:r>
              <a:rPr lang="en-US" sz="2400" i="1" baseline="-25000">
                <a:sym typeface="Wingdings" pitchFamily="2" charset="2"/>
              </a:rPr>
              <a:t>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8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9175" y="1939925"/>
            <a:ext cx="4010025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16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016125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Find Open Circuit Voltage 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43400" y="2854325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6742" name="Picture 20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114800"/>
            <a:ext cx="3144838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489075" y="3429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576888" y="35814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6748" name="Text Box 134"/>
          <p:cNvSpPr txBox="1">
            <a:spLocks noChangeArrowheads="1"/>
          </p:cNvSpPr>
          <p:nvPr/>
        </p:nvSpPr>
        <p:spPr bwMode="auto">
          <a:xfrm>
            <a:off x="609600" y="5029200"/>
            <a:ext cx="373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>
                <a:latin typeface="Times New Roman" pitchFamily="18" charset="0"/>
                <a:sym typeface="Wingdings" pitchFamily="2" charset="2"/>
              </a:rPr>
              <a:t>2V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c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– 48 + 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c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+ 84 = 0</a:t>
            </a:r>
            <a:endParaRPr lang="en-US" sz="2800" i="1" baseline="-25000"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16749" name="Text Box 134"/>
          <p:cNvSpPr txBox="1">
            <a:spLocks noChangeArrowheads="1"/>
          </p:cNvSpPr>
          <p:nvPr/>
        </p:nvSpPr>
        <p:spPr bwMode="auto">
          <a:xfrm>
            <a:off x="1371600" y="5867400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>
                <a:latin typeface="Times New Roman" pitchFamily="18" charset="0"/>
                <a:sym typeface="Wingdings" pitchFamily="2" charset="2"/>
              </a:rPr>
              <a:t>3V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c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= -36</a:t>
            </a:r>
            <a:endParaRPr lang="en-US" sz="2800" i="1" baseline="-25000"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16750" name="Text Box 134"/>
          <p:cNvSpPr txBox="1">
            <a:spLocks noChangeArrowheads="1"/>
          </p:cNvSpPr>
          <p:nvPr/>
        </p:nvSpPr>
        <p:spPr bwMode="auto">
          <a:xfrm>
            <a:off x="4800600" y="5867400"/>
            <a:ext cx="3657600" cy="5191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>
                <a:latin typeface="Times New Roman" pitchFamily="18" charset="0"/>
                <a:sym typeface="Wingdings" pitchFamily="2" charset="2"/>
              </a:rPr>
              <a:t>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c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= 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oc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= 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Th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=  -12V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6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Find Short Circuit Current 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43400" y="2362200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5" name="Picture 22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7288" y="1524000"/>
            <a:ext cx="4024312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1489075" y="28956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38800" y="3048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36" name="Text Box 134"/>
          <p:cNvSpPr txBox="1">
            <a:spLocks noChangeArrowheads="1"/>
          </p:cNvSpPr>
          <p:nvPr/>
        </p:nvSpPr>
        <p:spPr bwMode="auto">
          <a:xfrm>
            <a:off x="381000" y="4114800"/>
            <a:ext cx="8763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8000"/>
                </a:solidFill>
              </a:rPr>
              <a:t>Note: </a:t>
            </a:r>
          </a:p>
          <a:p>
            <a:r>
              <a:rPr lang="en-US" sz="2000">
                <a:solidFill>
                  <a:srgbClr val="008000"/>
                </a:solidFill>
              </a:rPr>
              <a:t>    1. Now there IS current through the 2</a:t>
            </a:r>
            <a:r>
              <a:rPr lang="en-US" sz="2000">
                <a:solidFill>
                  <a:srgbClr val="008000"/>
                </a:solidFill>
                <a:latin typeface="Symbol" pitchFamily="18" charset="2"/>
              </a:rPr>
              <a:t>W</a:t>
            </a:r>
            <a:r>
              <a:rPr lang="en-US" sz="2000">
                <a:solidFill>
                  <a:srgbClr val="008000"/>
                </a:solidFill>
              </a:rPr>
              <a:t> resistor</a:t>
            </a:r>
          </a:p>
          <a:p>
            <a:endParaRPr lang="en-US" sz="2000">
              <a:solidFill>
                <a:srgbClr val="008000"/>
              </a:solidFill>
            </a:endParaRPr>
          </a:p>
          <a:p>
            <a:endParaRPr lang="en-US" sz="2000">
              <a:solidFill>
                <a:srgbClr val="008000"/>
              </a:solidFill>
            </a:endParaRPr>
          </a:p>
          <a:p>
            <a:endParaRPr lang="en-US" sz="2000">
              <a:solidFill>
                <a:srgbClr val="008000"/>
              </a:solidFill>
            </a:endParaRPr>
          </a:p>
          <a:p>
            <a:r>
              <a:rPr lang="en-US" sz="2400" b="1">
                <a:solidFill>
                  <a:srgbClr val="008000"/>
                </a:solidFill>
              </a:rPr>
              <a:t>Use the same node-voltage technique to find I</a:t>
            </a:r>
            <a:r>
              <a:rPr lang="en-US" sz="2400" b="1" baseline="-25000">
                <a:solidFill>
                  <a:srgbClr val="008000"/>
                </a:solidFill>
              </a:rPr>
              <a:t>sc</a:t>
            </a:r>
            <a:endParaRPr lang="en-US" sz="2400" b="1">
              <a:solidFill>
                <a:srgbClr val="008000"/>
              </a:solidFill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6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Find Short Circuit Current 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43400" y="2362200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8789" name="Picture 22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7288" y="1524000"/>
            <a:ext cx="4024312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0" name="Picture 23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581400"/>
            <a:ext cx="4191000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26" descr="Captur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6400800"/>
            <a:ext cx="1606550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1489075" y="28956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38800" y="3048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797" name="Text Box 134"/>
          <p:cNvSpPr txBox="1">
            <a:spLocks noChangeArrowheads="1"/>
          </p:cNvSpPr>
          <p:nvPr/>
        </p:nvSpPr>
        <p:spPr bwMode="auto">
          <a:xfrm>
            <a:off x="304800" y="4724400"/>
            <a:ext cx="5638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>
                <a:latin typeface="Times New Roman" pitchFamily="18" charset="0"/>
                <a:sym typeface="Wingdings" pitchFamily="2" charset="2"/>
              </a:rPr>
              <a:t>2V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c</a:t>
            </a:r>
            <a:r>
              <a:rPr lang="en-US" sz="2800" i="1">
                <a:latin typeface="Calibri" pitchFamily="34" charset="0"/>
                <a:sym typeface="Wingdings" pitchFamily="2" charset="2"/>
              </a:rPr>
              <a:t>‘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– 48 + 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c </a:t>
            </a:r>
            <a:r>
              <a:rPr lang="en-US" sz="2800" i="1">
                <a:latin typeface="Calibri" pitchFamily="34" charset="0"/>
                <a:sym typeface="Wingdings" pitchFamily="2" charset="2"/>
              </a:rPr>
              <a:t>‘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+ 84 +6V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c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’= 0</a:t>
            </a:r>
          </a:p>
        </p:txBody>
      </p:sp>
      <p:sp>
        <p:nvSpPr>
          <p:cNvPr id="118798" name="Text Box 134"/>
          <p:cNvSpPr txBox="1">
            <a:spLocks noChangeArrowheads="1"/>
          </p:cNvSpPr>
          <p:nvPr/>
        </p:nvSpPr>
        <p:spPr bwMode="auto">
          <a:xfrm>
            <a:off x="1143000" y="5486400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>
                <a:latin typeface="Times New Roman" pitchFamily="18" charset="0"/>
                <a:sym typeface="Wingdings" pitchFamily="2" charset="2"/>
              </a:rPr>
              <a:t>9V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c</a:t>
            </a:r>
            <a:r>
              <a:rPr lang="en-US" sz="2800" i="1">
                <a:latin typeface="Calibri" pitchFamily="34" charset="0"/>
                <a:sym typeface="Wingdings" pitchFamily="2" charset="2"/>
              </a:rPr>
              <a:t>‘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= -36</a:t>
            </a:r>
            <a:endParaRPr lang="en-US" sz="2800" i="1" baseline="-25000">
              <a:latin typeface="Times New Roman" pitchFamily="18" charset="0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16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Find Short Circuit Current 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43400" y="2362200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2885" name="Picture 22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7288" y="1524000"/>
            <a:ext cx="4024312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6" name="Picture 26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4191000"/>
            <a:ext cx="1606550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7" name="Picture 27" descr="Captur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981575"/>
            <a:ext cx="344963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1489075" y="28956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38800" y="3048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Find Thevenin Resistance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9075" y="28956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38800" y="3048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084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600200"/>
            <a:ext cx="52578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0846" name="Rectangle 14"/>
          <p:cNvSpPr>
            <a:spLocks noChangeArrowheads="1"/>
          </p:cNvSpPr>
          <p:nvPr/>
        </p:nvSpPr>
        <p:spPr bwMode="auto">
          <a:xfrm>
            <a:off x="3124200" y="3429000"/>
            <a:ext cx="20574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20847" name="Picture 20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962400"/>
            <a:ext cx="1676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48" name="Text Box 134"/>
          <p:cNvSpPr txBox="1">
            <a:spLocks noChangeArrowheads="1"/>
          </p:cNvSpPr>
          <p:nvPr/>
        </p:nvSpPr>
        <p:spPr bwMode="auto">
          <a:xfrm>
            <a:off x="762000" y="5181600"/>
            <a:ext cx="5257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>
                <a:latin typeface="Times New Roman" pitchFamily="18" charset="0"/>
                <a:sym typeface="Wingdings" pitchFamily="2" charset="2"/>
              </a:rPr>
              <a:t>R</a:t>
            </a:r>
            <a:r>
              <a:rPr lang="en-US" sz="2800" i="1" baseline="-25000">
                <a:latin typeface="Times New Roman" pitchFamily="18" charset="0"/>
                <a:sym typeface="Wingdings" pitchFamily="2" charset="2"/>
              </a:rPr>
              <a:t>Th</a:t>
            </a:r>
            <a:r>
              <a:rPr lang="en-US" sz="2800" i="1">
                <a:latin typeface="Times New Roman" pitchFamily="18" charset="0"/>
                <a:sym typeface="Wingdings" pitchFamily="2" charset="2"/>
              </a:rPr>
              <a:t> = (-12V) / (-2A) = 6</a:t>
            </a:r>
            <a:r>
              <a:rPr lang="en-US" sz="2800" i="1">
                <a:latin typeface="Symbol" pitchFamily="18" charset="2"/>
                <a:sym typeface="Wingdings" pitchFamily="2" charset="2"/>
              </a:rPr>
              <a:t>W</a:t>
            </a:r>
            <a:endParaRPr lang="en-US" sz="2800" i="1" baseline="-25000">
              <a:latin typeface="Symbol" pitchFamily="18" charset="2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6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350" y="1565275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Thévenin Equivalent Circuit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rot="2735832">
            <a:off x="3924300" y="3355975"/>
            <a:ext cx="533400" cy="457200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1905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vert="eaVert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57349" name="Picture 21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4648200"/>
            <a:ext cx="178435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28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334000"/>
            <a:ext cx="283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29" descr="Captur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4003675"/>
            <a:ext cx="5338763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524000" y="28956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67200" y="6477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8120063" y="4467225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Norton’s Theorem</a:t>
            </a:r>
          </a:p>
        </p:txBody>
      </p:sp>
      <p:sp>
        <p:nvSpPr>
          <p:cNvPr id="52227" name="Text Box 131"/>
          <p:cNvSpPr txBox="1">
            <a:spLocks noChangeArrowheads="1"/>
          </p:cNvSpPr>
          <p:nvPr/>
        </p:nvSpPr>
        <p:spPr bwMode="auto">
          <a:xfrm>
            <a:off x="152400" y="1435100"/>
            <a:ext cx="41910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Linear two-terminal circuit can be replaced by an equivalent circuit composed of a current source and parallel resistor</a:t>
            </a:r>
            <a:endParaRPr lang="en-US" sz="2400" i="1"/>
          </a:p>
        </p:txBody>
      </p:sp>
      <p:sp>
        <p:nvSpPr>
          <p:cNvPr id="52228" name="Text Box 134"/>
          <p:cNvSpPr txBox="1">
            <a:spLocks noChangeArrowheads="1"/>
          </p:cNvSpPr>
          <p:nvPr/>
        </p:nvSpPr>
        <p:spPr bwMode="auto">
          <a:xfrm>
            <a:off x="533400" y="4479925"/>
            <a:ext cx="3390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Current through output with short circuit</a:t>
            </a:r>
          </a:p>
        </p:txBody>
      </p:sp>
      <p:sp>
        <p:nvSpPr>
          <p:cNvPr id="52229" name="Text Box 135"/>
          <p:cNvSpPr txBox="1">
            <a:spLocks noChangeArrowheads="1"/>
          </p:cNvSpPr>
          <p:nvPr/>
        </p:nvSpPr>
        <p:spPr bwMode="auto">
          <a:xfrm>
            <a:off x="381000" y="6003925"/>
            <a:ext cx="3810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Resistance at terminals with all independent sources set to zero</a:t>
            </a:r>
          </a:p>
        </p:txBody>
      </p:sp>
      <p:pic>
        <p:nvPicPr>
          <p:cNvPr id="52230" name="Picture 13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489325"/>
            <a:ext cx="1633538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14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410200"/>
            <a:ext cx="1671638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15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6100" y="1895475"/>
            <a:ext cx="44831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16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350" y="1565275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91440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What is the Norton Equivalent Circuit?</a:t>
            </a:r>
          </a:p>
        </p:txBody>
      </p:sp>
      <p:pic>
        <p:nvPicPr>
          <p:cNvPr id="147461" name="Picture 21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3657600"/>
            <a:ext cx="178435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2" name="Picture 28" descr="Captur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311650"/>
            <a:ext cx="283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524000" y="28956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67200" y="6477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47466" name="Object 10"/>
          <p:cNvGraphicFramePr>
            <a:graphicFrameLocks noChangeAspect="1"/>
          </p:cNvGraphicFramePr>
          <p:nvPr/>
        </p:nvGraphicFramePr>
        <p:xfrm>
          <a:off x="2819400" y="5143500"/>
          <a:ext cx="3733800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7" name="Equation" r:id="rId7" imgW="1320480" imgH="431640" progId="Equation.3">
                  <p:embed/>
                </p:oleObj>
              </mc:Choice>
              <mc:Fallback>
                <p:oleObj name="Equation" r:id="rId7" imgW="132048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143500"/>
                        <a:ext cx="3733800" cy="1217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>
            <a:spLocks noChangeArrowheads="1"/>
          </p:cNvSpPr>
          <p:nvPr/>
        </p:nvSpPr>
        <p:spPr bwMode="auto">
          <a:xfrm rot="2735832">
            <a:off x="4502829" y="2484092"/>
            <a:ext cx="533400" cy="457200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1905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vert="eaVert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10" name="Picture 29" descr="Capture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95814" y="2286000"/>
            <a:ext cx="3848186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6800" y="1828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nodal analysis to determine the current,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 smtClean="0"/>
              <a:t>, and amount of power supplied by the voltage source in the circuit below</a:t>
            </a:r>
            <a:r>
              <a:rPr lang="en-US" sz="2400" baseline="-25000" dirty="0" smtClean="0"/>
              <a:t> </a:t>
            </a:r>
            <a:endParaRPr lang="en-US" sz="2400" baseline="30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124200"/>
            <a:ext cx="6159878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Node-Voltage </a:t>
            </a:r>
            <a:r>
              <a:rPr lang="en-US" dirty="0" smtClean="0"/>
              <a:t>Method (Example 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16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350" y="1565275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91440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What is the Norton Equivalent Circuit?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rot="2735832">
            <a:off x="3924300" y="3390900"/>
            <a:ext cx="533400" cy="457200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1905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vert="eaVert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149509" name="Picture 21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3657600"/>
            <a:ext cx="178435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28" descr="Captur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311650"/>
            <a:ext cx="2835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524000" y="28956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67200" y="6477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49513" name="Object 9"/>
          <p:cNvGraphicFramePr>
            <a:graphicFrameLocks noChangeAspect="1"/>
          </p:cNvGraphicFramePr>
          <p:nvPr/>
        </p:nvGraphicFramePr>
        <p:xfrm>
          <a:off x="228600" y="5181600"/>
          <a:ext cx="26797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1" name="Equation" r:id="rId7" imgW="1320480" imgH="431640" progId="Equation.3">
                  <p:embed/>
                </p:oleObj>
              </mc:Choice>
              <mc:Fallback>
                <p:oleObj name="Equation" r:id="rId7" imgW="132048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181600"/>
                        <a:ext cx="2679700" cy="874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951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992563"/>
            <a:ext cx="3695700" cy="190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9515" name="Text Box 11"/>
          <p:cNvSpPr txBox="1">
            <a:spLocks noChangeArrowheads="1"/>
          </p:cNvSpPr>
          <p:nvPr/>
        </p:nvSpPr>
        <p:spPr bwMode="auto">
          <a:xfrm>
            <a:off x="8015288" y="48529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  <p:sp>
        <p:nvSpPr>
          <p:cNvPr id="149516" name="Oval 12"/>
          <p:cNvSpPr>
            <a:spLocks noChangeArrowheads="1"/>
          </p:cNvSpPr>
          <p:nvPr/>
        </p:nvSpPr>
        <p:spPr bwMode="auto">
          <a:xfrm>
            <a:off x="7562850" y="421957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9517" name="Oval 13"/>
          <p:cNvSpPr>
            <a:spLocks noChangeArrowheads="1"/>
          </p:cNvSpPr>
          <p:nvPr/>
        </p:nvSpPr>
        <p:spPr bwMode="auto">
          <a:xfrm>
            <a:off x="7562850" y="558641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9518" name="Text Box 14"/>
          <p:cNvSpPr txBox="1">
            <a:spLocks noChangeArrowheads="1"/>
          </p:cNvSpPr>
          <p:nvPr/>
        </p:nvSpPr>
        <p:spPr bwMode="auto">
          <a:xfrm>
            <a:off x="7467600" y="38862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9519" name="Text Box 15"/>
          <p:cNvSpPr txBox="1">
            <a:spLocks noChangeArrowheads="1"/>
          </p:cNvSpPr>
          <p:nvPr/>
        </p:nvSpPr>
        <p:spPr bwMode="auto">
          <a:xfrm>
            <a:off x="7486650" y="571023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/>
              <a:t>How many calculations needed?</a:t>
            </a:r>
            <a:endParaRPr lang="en-US" sz="4000" smtClean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42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028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In the circuit below, determine the magnitude and direction of current traveling through the load resistor, R</a:t>
            </a:r>
            <a:r>
              <a:rPr lang="en-US" sz="2400" baseline="-25000"/>
              <a:t>L</a:t>
            </a:r>
            <a:r>
              <a:rPr lang="en-US" sz="2400"/>
              <a:t>, for the following values:</a:t>
            </a:r>
            <a:endParaRPr lang="en-US" sz="2400" i="1"/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2819400" y="48006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1" name="Text Box 131"/>
          <p:cNvSpPr txBox="1">
            <a:spLocks noChangeArrowheads="1"/>
          </p:cNvSpPr>
          <p:nvPr/>
        </p:nvSpPr>
        <p:spPr bwMode="auto">
          <a:xfrm>
            <a:off x="609600" y="4800600"/>
            <a:ext cx="25146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200">
                <a:latin typeface="Times New Roman" pitchFamily="18" charset="0"/>
              </a:rPr>
              <a:t>a.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6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b.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18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c.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30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d.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114</a:t>
            </a:r>
            <a:r>
              <a:rPr lang="en-US" sz="2200">
                <a:latin typeface="Symbol" pitchFamily="18" charset="2"/>
              </a:rPr>
              <a:t>W</a:t>
            </a:r>
          </a:p>
          <a:p>
            <a:pPr marL="342900" indent="-342900"/>
            <a:r>
              <a:rPr lang="en-US" sz="2200">
                <a:latin typeface="Times New Roman" pitchFamily="18" charset="0"/>
              </a:rPr>
              <a:t>e. R</a:t>
            </a:r>
            <a:r>
              <a:rPr lang="en-US" sz="2200" baseline="-25000">
                <a:latin typeface="Times New Roman" pitchFamily="18" charset="0"/>
              </a:rPr>
              <a:t>L</a:t>
            </a:r>
            <a:r>
              <a:rPr lang="en-US" sz="2200">
                <a:latin typeface="Times New Roman" pitchFamily="18" charset="0"/>
              </a:rPr>
              <a:t> = 234</a:t>
            </a:r>
            <a:r>
              <a:rPr lang="en-US" sz="2200">
                <a:latin typeface="Symbol" pitchFamily="18" charset="2"/>
              </a:rPr>
              <a:t>W</a:t>
            </a:r>
          </a:p>
        </p:txBody>
      </p:sp>
      <p:pic>
        <p:nvPicPr>
          <p:cNvPr id="129032" name="Picture 16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90800"/>
            <a:ext cx="411480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29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4454525"/>
            <a:ext cx="4495800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ight Arrow 9"/>
          <p:cNvSpPr>
            <a:spLocks noChangeArrowheads="1"/>
          </p:cNvSpPr>
          <p:nvPr/>
        </p:nvSpPr>
        <p:spPr bwMode="auto">
          <a:xfrm rot="2735832">
            <a:off x="3086100" y="4381500"/>
            <a:ext cx="533400" cy="457200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1905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vert="eaVert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9035" name="Rectangle 11"/>
          <p:cNvSpPr>
            <a:spLocks noChangeArrowheads="1"/>
          </p:cNvSpPr>
          <p:nvPr/>
        </p:nvSpPr>
        <p:spPr bwMode="auto">
          <a:xfrm>
            <a:off x="1295400" y="4038600"/>
            <a:ext cx="304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6" name="Rectangle 12"/>
          <p:cNvSpPr>
            <a:spLocks noChangeArrowheads="1"/>
          </p:cNvSpPr>
          <p:nvPr/>
        </p:nvSpPr>
        <p:spPr bwMode="auto">
          <a:xfrm>
            <a:off x="4038600" y="6477000"/>
            <a:ext cx="3048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2903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6313" y="2411413"/>
            <a:ext cx="3695700" cy="190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038" name="Text Box 14"/>
          <p:cNvSpPr txBox="1">
            <a:spLocks noChangeArrowheads="1"/>
          </p:cNvSpPr>
          <p:nvPr/>
        </p:nvSpPr>
        <p:spPr bwMode="auto">
          <a:xfrm>
            <a:off x="8229600" y="327183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  <p:sp>
        <p:nvSpPr>
          <p:cNvPr id="129039" name="Oval 15"/>
          <p:cNvSpPr>
            <a:spLocks noChangeArrowheads="1"/>
          </p:cNvSpPr>
          <p:nvPr/>
        </p:nvSpPr>
        <p:spPr bwMode="auto">
          <a:xfrm>
            <a:off x="7777163" y="26384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40" name="Oval 16"/>
          <p:cNvSpPr>
            <a:spLocks noChangeArrowheads="1"/>
          </p:cNvSpPr>
          <p:nvPr/>
        </p:nvSpPr>
        <p:spPr bwMode="auto">
          <a:xfrm>
            <a:off x="7777163" y="40052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41" name="Text Box 17"/>
          <p:cNvSpPr txBox="1">
            <a:spLocks noChangeArrowheads="1"/>
          </p:cNvSpPr>
          <p:nvPr/>
        </p:nvSpPr>
        <p:spPr bwMode="auto">
          <a:xfrm>
            <a:off x="7681913" y="23050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9042" name="Text Box 18"/>
          <p:cNvSpPr txBox="1">
            <a:spLocks noChangeArrowheads="1"/>
          </p:cNvSpPr>
          <p:nvPr/>
        </p:nvSpPr>
        <p:spPr bwMode="auto">
          <a:xfrm>
            <a:off x="7700963" y="41290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" name="Right Arrow 9"/>
          <p:cNvSpPr>
            <a:spLocks noChangeArrowheads="1"/>
          </p:cNvSpPr>
          <p:nvPr/>
        </p:nvSpPr>
        <p:spPr bwMode="auto">
          <a:xfrm>
            <a:off x="4305300" y="3162300"/>
            <a:ext cx="533400" cy="457200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1905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9044" name="Rectangle 20"/>
          <p:cNvSpPr>
            <a:spLocks noChangeArrowheads="1"/>
          </p:cNvSpPr>
          <p:nvPr/>
        </p:nvSpPr>
        <p:spPr bwMode="auto">
          <a:xfrm>
            <a:off x="7315200" y="4800600"/>
            <a:ext cx="838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Open Circuit/Short Circuit Example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242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076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Find the Thevenin Equivalent Circuit between terminals a and b in the circuit below, using the </a:t>
            </a:r>
            <a:r>
              <a:rPr lang="en-US" sz="2400" i="1"/>
              <a:t>Open Circuit/Short Circuit Method</a:t>
            </a:r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auto">
          <a:xfrm>
            <a:off x="2819400" y="48006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685800" y="5105400"/>
            <a:ext cx="5562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latin typeface="Times New Roman" pitchFamily="18" charset="0"/>
              </a:rPr>
              <a:t>Find V</a:t>
            </a:r>
            <a:r>
              <a:rPr lang="en-US" sz="2400" baseline="-25000">
                <a:latin typeface="Times New Roman" pitchFamily="18" charset="0"/>
              </a:rPr>
              <a:t>oc</a:t>
            </a:r>
            <a:r>
              <a:rPr lang="en-US" sz="2400">
                <a:latin typeface="Times New Roman" pitchFamily="18" charset="0"/>
              </a:rPr>
              <a:t> (V</a:t>
            </a:r>
            <a:r>
              <a:rPr lang="en-US" sz="2400" baseline="-25000">
                <a:latin typeface="Times New Roman" pitchFamily="18" charset="0"/>
              </a:rPr>
              <a:t>oc</a:t>
            </a:r>
            <a:r>
              <a:rPr lang="en-US" sz="2400">
                <a:latin typeface="Times New Roman" pitchFamily="18" charset="0"/>
              </a:rPr>
              <a:t> = V</a:t>
            </a:r>
            <a:r>
              <a:rPr lang="en-US" sz="2400" baseline="-25000">
                <a:latin typeface="Times New Roman" pitchFamily="18" charset="0"/>
              </a:rPr>
              <a:t>Th</a:t>
            </a:r>
            <a:r>
              <a:rPr lang="en-US" sz="2400">
                <a:latin typeface="Times New Roman" pitchFamily="18" charset="0"/>
              </a:rPr>
              <a:t>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latin typeface="Times New Roman" pitchFamily="18" charset="0"/>
              </a:rPr>
              <a:t>Find I</a:t>
            </a:r>
            <a:r>
              <a:rPr lang="en-US" sz="2400" baseline="-25000">
                <a:latin typeface="Times New Roman" pitchFamily="18" charset="0"/>
              </a:rPr>
              <a:t>sc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latin typeface="Times New Roman" pitchFamily="18" charset="0"/>
              </a:rPr>
              <a:t>Find R</a:t>
            </a:r>
            <a:r>
              <a:rPr lang="en-US" sz="2400" baseline="-25000">
                <a:latin typeface="Times New Roman" pitchFamily="18" charset="0"/>
              </a:rPr>
              <a:t>Th</a:t>
            </a:r>
            <a:r>
              <a:rPr lang="en-US" sz="2400">
                <a:latin typeface="Times New Roman" pitchFamily="18" charset="0"/>
              </a:rPr>
              <a:t> = V</a:t>
            </a:r>
            <a:r>
              <a:rPr lang="en-US" sz="2400" baseline="-25000">
                <a:latin typeface="Times New Roman" pitchFamily="18" charset="0"/>
              </a:rPr>
              <a:t>Th</a:t>
            </a:r>
            <a:r>
              <a:rPr lang="en-US" sz="2400">
                <a:latin typeface="Times New Roman" pitchFamily="18" charset="0"/>
              </a:rPr>
              <a:t> / I</a:t>
            </a:r>
            <a:r>
              <a:rPr lang="en-US" sz="2400" baseline="-25000">
                <a:latin typeface="Times New Roman" pitchFamily="18" charset="0"/>
              </a:rPr>
              <a:t>sc</a:t>
            </a:r>
          </a:p>
        </p:txBody>
      </p:sp>
      <p:pic>
        <p:nvPicPr>
          <p:cNvPr id="13108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667000"/>
            <a:ext cx="42386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1082" name="Oval 10"/>
          <p:cNvSpPr>
            <a:spLocks noChangeArrowheads="1"/>
          </p:cNvSpPr>
          <p:nvPr/>
        </p:nvSpPr>
        <p:spPr bwMode="auto">
          <a:xfrm>
            <a:off x="6019800" y="27908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083" name="Oval 11"/>
          <p:cNvSpPr>
            <a:spLocks noChangeArrowheads="1"/>
          </p:cNvSpPr>
          <p:nvPr/>
        </p:nvSpPr>
        <p:spPr bwMode="auto">
          <a:xfrm>
            <a:off x="6019800" y="45386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084" name="Text Box 12"/>
          <p:cNvSpPr txBox="1">
            <a:spLocks noChangeArrowheads="1"/>
          </p:cNvSpPr>
          <p:nvPr/>
        </p:nvSpPr>
        <p:spPr bwMode="auto">
          <a:xfrm>
            <a:off x="5924550" y="24574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1085" name="Text Box 13"/>
          <p:cNvSpPr txBox="1">
            <a:spLocks noChangeArrowheads="1"/>
          </p:cNvSpPr>
          <p:nvPr/>
        </p:nvSpPr>
        <p:spPr bwMode="auto">
          <a:xfrm>
            <a:off x="5943600" y="4662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1086" name="Text Box 14"/>
          <p:cNvSpPr txBox="1">
            <a:spLocks noChangeArrowheads="1"/>
          </p:cNvSpPr>
          <p:nvPr/>
        </p:nvSpPr>
        <p:spPr bwMode="auto">
          <a:xfrm>
            <a:off x="6400800" y="36576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Open Circuit/Short Circuit Example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242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124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Find the Thevenin Equivalent Circuit between terminals a and b in the circuit below, using the </a:t>
            </a:r>
            <a:r>
              <a:rPr lang="en-US" sz="2400" i="1"/>
              <a:t>Open Circuit/Short Circuit Method</a:t>
            </a:r>
          </a:p>
        </p:txBody>
      </p:sp>
      <p:sp>
        <p:nvSpPr>
          <p:cNvPr id="133125" name="Rectangle 5"/>
          <p:cNvSpPr>
            <a:spLocks noChangeArrowheads="1"/>
          </p:cNvSpPr>
          <p:nvPr/>
        </p:nvSpPr>
        <p:spPr bwMode="auto">
          <a:xfrm>
            <a:off x="2819400" y="48006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685800" y="51054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latin typeface="Times New Roman" pitchFamily="18" charset="0"/>
              </a:rPr>
              <a:t>Find V</a:t>
            </a:r>
            <a:r>
              <a:rPr lang="en-US" sz="2400" baseline="-25000">
                <a:latin typeface="Times New Roman" pitchFamily="18" charset="0"/>
              </a:rPr>
              <a:t>oc</a:t>
            </a:r>
            <a:r>
              <a:rPr lang="en-US" sz="2400">
                <a:latin typeface="Times New Roman" pitchFamily="18" charset="0"/>
              </a:rPr>
              <a:t> (V</a:t>
            </a:r>
            <a:r>
              <a:rPr lang="en-US" sz="2400" baseline="-25000">
                <a:latin typeface="Times New Roman" pitchFamily="18" charset="0"/>
              </a:rPr>
              <a:t>oc</a:t>
            </a:r>
            <a:r>
              <a:rPr lang="en-US" sz="2400">
                <a:latin typeface="Times New Roman" pitchFamily="18" charset="0"/>
              </a:rPr>
              <a:t> = V</a:t>
            </a:r>
            <a:r>
              <a:rPr lang="en-US" sz="2400" baseline="-25000">
                <a:latin typeface="Times New Roman" pitchFamily="18" charset="0"/>
              </a:rPr>
              <a:t>Th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  <p:pic>
        <p:nvPicPr>
          <p:cNvPr id="133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667000"/>
            <a:ext cx="42386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28" name="Oval 8"/>
          <p:cNvSpPr>
            <a:spLocks noChangeArrowheads="1"/>
          </p:cNvSpPr>
          <p:nvPr/>
        </p:nvSpPr>
        <p:spPr bwMode="auto">
          <a:xfrm>
            <a:off x="6019800" y="27908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9" name="Oval 9"/>
          <p:cNvSpPr>
            <a:spLocks noChangeArrowheads="1"/>
          </p:cNvSpPr>
          <p:nvPr/>
        </p:nvSpPr>
        <p:spPr bwMode="auto">
          <a:xfrm>
            <a:off x="6019800" y="45386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30" name="Text Box 10"/>
          <p:cNvSpPr txBox="1">
            <a:spLocks noChangeArrowheads="1"/>
          </p:cNvSpPr>
          <p:nvPr/>
        </p:nvSpPr>
        <p:spPr bwMode="auto">
          <a:xfrm>
            <a:off x="5924550" y="24574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3131" name="Text Box 11"/>
          <p:cNvSpPr txBox="1">
            <a:spLocks noChangeArrowheads="1"/>
          </p:cNvSpPr>
          <p:nvPr/>
        </p:nvSpPr>
        <p:spPr bwMode="auto">
          <a:xfrm>
            <a:off x="5943600" y="4662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3132" name="Text Box 12"/>
          <p:cNvSpPr txBox="1">
            <a:spLocks noChangeArrowheads="1"/>
          </p:cNvSpPr>
          <p:nvPr/>
        </p:nvSpPr>
        <p:spPr bwMode="auto">
          <a:xfrm>
            <a:off x="6400800" y="36576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  <p:sp>
        <p:nvSpPr>
          <p:cNvPr id="133133" name="Rectangle 13"/>
          <p:cNvSpPr>
            <a:spLocks noChangeArrowheads="1"/>
          </p:cNvSpPr>
          <p:nvPr/>
        </p:nvSpPr>
        <p:spPr bwMode="auto">
          <a:xfrm>
            <a:off x="6186488" y="2757488"/>
            <a:ext cx="6858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Open Circuit/Short Circuit Example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906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268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Find the Thevenin Equivalent Circuit between terminals a and b in the circuit below, using the </a:t>
            </a:r>
            <a:r>
              <a:rPr lang="en-US" sz="2400" i="1"/>
              <a:t>Open Circuit/Short Circuit Method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685800" y="48006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392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67000"/>
            <a:ext cx="42386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9272" name="Oval 8"/>
          <p:cNvSpPr>
            <a:spLocks noChangeArrowheads="1"/>
          </p:cNvSpPr>
          <p:nvPr/>
        </p:nvSpPr>
        <p:spPr bwMode="auto">
          <a:xfrm>
            <a:off x="3886200" y="27908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273" name="Oval 9"/>
          <p:cNvSpPr>
            <a:spLocks noChangeArrowheads="1"/>
          </p:cNvSpPr>
          <p:nvPr/>
        </p:nvSpPr>
        <p:spPr bwMode="auto">
          <a:xfrm>
            <a:off x="3886200" y="45386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3790950" y="24574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810000" y="4662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9276" name="Text Box 12"/>
          <p:cNvSpPr txBox="1">
            <a:spLocks noChangeArrowheads="1"/>
          </p:cNvSpPr>
          <p:nvPr/>
        </p:nvSpPr>
        <p:spPr bwMode="auto">
          <a:xfrm>
            <a:off x="4267200" y="36576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  <p:sp>
        <p:nvSpPr>
          <p:cNvPr id="139277" name="Rectangle 13"/>
          <p:cNvSpPr>
            <a:spLocks noChangeArrowheads="1"/>
          </p:cNvSpPr>
          <p:nvPr/>
        </p:nvSpPr>
        <p:spPr bwMode="auto">
          <a:xfrm>
            <a:off x="4052888" y="2757488"/>
            <a:ext cx="6858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9278" name="Object 14"/>
          <p:cNvGraphicFramePr>
            <a:graphicFrameLocks noChangeAspect="1"/>
          </p:cNvGraphicFramePr>
          <p:nvPr/>
        </p:nvGraphicFramePr>
        <p:xfrm>
          <a:off x="685800" y="4800600"/>
          <a:ext cx="17526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1" name="Equation" r:id="rId5" imgW="863280" imgH="393480" progId="Equation.3">
                  <p:embed/>
                </p:oleObj>
              </mc:Choice>
              <mc:Fallback>
                <p:oleObj name="Equation" r:id="rId5" imgW="86328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800600"/>
                        <a:ext cx="1752600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Arrow 9"/>
          <p:cNvSpPr/>
          <p:nvPr/>
        </p:nvSpPr>
        <p:spPr>
          <a:xfrm>
            <a:off x="4343400" y="3429000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9281" name="Picture 1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2735263"/>
            <a:ext cx="2895600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9282" name="Oval 18"/>
          <p:cNvSpPr>
            <a:spLocks noChangeArrowheads="1"/>
          </p:cNvSpPr>
          <p:nvPr/>
        </p:nvSpPr>
        <p:spPr bwMode="auto">
          <a:xfrm>
            <a:off x="7610475" y="280035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283" name="Oval 19"/>
          <p:cNvSpPr>
            <a:spLocks noChangeArrowheads="1"/>
          </p:cNvSpPr>
          <p:nvPr/>
        </p:nvSpPr>
        <p:spPr bwMode="auto">
          <a:xfrm>
            <a:off x="7610475" y="4548188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7515225" y="2466975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7534275" y="4672013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graphicFrame>
        <p:nvGraphicFramePr>
          <p:cNvPr id="139286" name="Object 22"/>
          <p:cNvGraphicFramePr>
            <a:graphicFrameLocks noChangeAspect="1"/>
          </p:cNvGraphicFramePr>
          <p:nvPr/>
        </p:nvGraphicFramePr>
        <p:xfrm>
          <a:off x="1066800" y="5943600"/>
          <a:ext cx="97948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2" name="Equation" r:id="rId8" imgW="482400" imgH="177480" progId="Equation.3">
                  <p:embed/>
                </p:oleObj>
              </mc:Choice>
              <mc:Fallback>
                <p:oleObj name="Equation" r:id="rId8" imgW="482400" imgH="177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943600"/>
                        <a:ext cx="979488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7" name="Text Box 23"/>
          <p:cNvSpPr txBox="1">
            <a:spLocks noChangeArrowheads="1"/>
          </p:cNvSpPr>
          <p:nvPr/>
        </p:nvSpPr>
        <p:spPr bwMode="auto">
          <a:xfrm>
            <a:off x="6219825" y="2409825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>
                <a:solidFill>
                  <a:schemeClr val="hlink"/>
                </a:solidFill>
                <a:latin typeface="Times New Roman" pitchFamily="18" charset="0"/>
              </a:rPr>
              <a:t>V</a:t>
            </a:r>
          </a:p>
        </p:txBody>
      </p:sp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4953000" y="5334000"/>
          <a:ext cx="27590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3" name="Equation" r:id="rId10" imgW="1358640" imgH="431640" progId="Equation.3">
                  <p:embed/>
                </p:oleObj>
              </mc:Choice>
              <mc:Fallback>
                <p:oleObj name="Equation" r:id="rId10" imgW="135864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5334000"/>
                        <a:ext cx="2759075" cy="874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81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614613"/>
            <a:ext cx="42672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Open Circuit/Short Circuit Example</a:t>
            </a:r>
          </a:p>
        </p:txBody>
      </p:sp>
      <p:sp>
        <p:nvSpPr>
          <p:cNvPr id="135172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Find the Thevenin Equivalent Circuit between terminals a and b in the circuit below, using the </a:t>
            </a:r>
            <a:r>
              <a:rPr lang="en-US" sz="2400" i="1"/>
              <a:t>Open Circuit/Short Circuit Method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819400" y="48006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685800" y="5105400"/>
            <a:ext cx="5562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Find V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oc</a:t>
            </a: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 (V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oc</a:t>
            </a: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 = V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Th</a:t>
            </a: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latin typeface="Times New Roman" pitchFamily="18" charset="0"/>
              </a:rPr>
              <a:t>Find I</a:t>
            </a:r>
            <a:r>
              <a:rPr lang="en-US" sz="2400" baseline="-25000">
                <a:latin typeface="Times New Roman" pitchFamily="18" charset="0"/>
              </a:rPr>
              <a:t>sc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Find R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Th</a:t>
            </a: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 = V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Th</a:t>
            </a: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 / I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sc</a:t>
            </a:r>
          </a:p>
        </p:txBody>
      </p:sp>
      <p:sp>
        <p:nvSpPr>
          <p:cNvPr id="135176" name="Oval 8"/>
          <p:cNvSpPr>
            <a:spLocks noChangeArrowheads="1"/>
          </p:cNvSpPr>
          <p:nvPr/>
        </p:nvSpPr>
        <p:spPr bwMode="auto">
          <a:xfrm>
            <a:off x="6019800" y="27908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6019800" y="45386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8" name="Text Box 10"/>
          <p:cNvSpPr txBox="1">
            <a:spLocks noChangeArrowheads="1"/>
          </p:cNvSpPr>
          <p:nvPr/>
        </p:nvSpPr>
        <p:spPr bwMode="auto">
          <a:xfrm>
            <a:off x="5924550" y="24574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5179" name="Text Box 11"/>
          <p:cNvSpPr txBox="1">
            <a:spLocks noChangeArrowheads="1"/>
          </p:cNvSpPr>
          <p:nvPr/>
        </p:nvSpPr>
        <p:spPr bwMode="auto">
          <a:xfrm>
            <a:off x="5943600" y="4662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5182" name="Text Box 14"/>
          <p:cNvSpPr txBox="1">
            <a:spLocks noChangeArrowheads="1"/>
          </p:cNvSpPr>
          <p:nvPr/>
        </p:nvSpPr>
        <p:spPr bwMode="auto">
          <a:xfrm>
            <a:off x="6781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I</a:t>
            </a:r>
            <a:r>
              <a:rPr lang="en-US" b="1" baseline="-25000">
                <a:latin typeface="Times New Roman" pitchFamily="18" charset="0"/>
              </a:rPr>
              <a:t>sc</a:t>
            </a:r>
          </a:p>
        </p:txBody>
      </p:sp>
      <p:sp>
        <p:nvSpPr>
          <p:cNvPr id="135183" name="Line 15"/>
          <p:cNvSpPr>
            <a:spLocks noChangeShapeType="1"/>
          </p:cNvSpPr>
          <p:nvPr/>
        </p:nvSpPr>
        <p:spPr bwMode="auto">
          <a:xfrm>
            <a:off x="6629400" y="3124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1852613"/>
            <a:ext cx="42672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1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Open Circuit/Short Circuit Example</a:t>
            </a:r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609600" y="40386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1319" name="Oval 7"/>
          <p:cNvSpPr>
            <a:spLocks noChangeArrowheads="1"/>
          </p:cNvSpPr>
          <p:nvPr/>
        </p:nvSpPr>
        <p:spPr bwMode="auto">
          <a:xfrm>
            <a:off x="3810000" y="20288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1320" name="Oval 8"/>
          <p:cNvSpPr>
            <a:spLocks noChangeArrowheads="1"/>
          </p:cNvSpPr>
          <p:nvPr/>
        </p:nvSpPr>
        <p:spPr bwMode="auto">
          <a:xfrm>
            <a:off x="3810000" y="37766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3714750" y="16954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1322" name="Text Box 10"/>
          <p:cNvSpPr txBox="1">
            <a:spLocks noChangeArrowheads="1"/>
          </p:cNvSpPr>
          <p:nvPr/>
        </p:nvSpPr>
        <p:spPr bwMode="auto">
          <a:xfrm>
            <a:off x="3733800" y="3900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1323" name="Text Box 11"/>
          <p:cNvSpPr txBox="1">
            <a:spLocks noChangeArrowheads="1"/>
          </p:cNvSpPr>
          <p:nvPr/>
        </p:nvSpPr>
        <p:spPr bwMode="auto">
          <a:xfrm>
            <a:off x="4572000" y="2819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I</a:t>
            </a:r>
            <a:r>
              <a:rPr lang="en-US" b="1" baseline="-25000">
                <a:latin typeface="Times New Roman" pitchFamily="18" charset="0"/>
              </a:rPr>
              <a:t>sc</a:t>
            </a:r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>
            <a:off x="4419600" y="2362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1325" name="Text Box 13"/>
          <p:cNvSpPr txBox="1">
            <a:spLocks noChangeArrowheads="1"/>
          </p:cNvSpPr>
          <p:nvPr/>
        </p:nvSpPr>
        <p:spPr bwMode="auto">
          <a:xfrm>
            <a:off x="1066800" y="15240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>
                <a:solidFill>
                  <a:schemeClr val="hlink"/>
                </a:solidFill>
                <a:latin typeface="Times New Roman" pitchFamily="18" charset="0"/>
              </a:rPr>
              <a:t>V</a:t>
            </a:r>
            <a:r>
              <a:rPr lang="en-US" sz="2400" i="1" baseline="-25000">
                <a:solidFill>
                  <a:schemeClr val="hlink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41326" name="Text Box 14"/>
          <p:cNvSpPr txBox="1">
            <a:spLocks noChangeArrowheads="1"/>
          </p:cNvSpPr>
          <p:nvPr/>
        </p:nvSpPr>
        <p:spPr bwMode="auto">
          <a:xfrm>
            <a:off x="2438400" y="15240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>
                <a:solidFill>
                  <a:schemeClr val="hlink"/>
                </a:solidFill>
                <a:latin typeface="Times New Roman" pitchFamily="18" charset="0"/>
              </a:rPr>
              <a:t>V</a:t>
            </a:r>
            <a:r>
              <a:rPr lang="en-US" sz="2400" i="1" baseline="-25000">
                <a:solidFill>
                  <a:schemeClr val="hlink"/>
                </a:solidFill>
                <a:latin typeface="Times New Roman" pitchFamily="18" charset="0"/>
              </a:rPr>
              <a:t>2</a:t>
            </a:r>
          </a:p>
        </p:txBody>
      </p:sp>
      <p:graphicFrame>
        <p:nvGraphicFramePr>
          <p:cNvPr id="141327" name="Object 15"/>
          <p:cNvGraphicFramePr>
            <a:graphicFrameLocks noChangeAspect="1"/>
          </p:cNvGraphicFramePr>
          <p:nvPr/>
        </p:nvGraphicFramePr>
        <p:xfrm>
          <a:off x="520700" y="4343400"/>
          <a:ext cx="237172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Equation" r:id="rId5" imgW="1168200" imgH="393480" progId="Equation.3">
                  <p:embed/>
                </p:oleObj>
              </mc:Choice>
              <mc:Fallback>
                <p:oleObj name="Equation" r:id="rId5" imgW="11682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4343400"/>
                        <a:ext cx="237172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8" name="Object 16"/>
          <p:cNvGraphicFramePr>
            <a:graphicFrameLocks noChangeAspect="1"/>
          </p:cNvGraphicFramePr>
          <p:nvPr/>
        </p:nvGraphicFramePr>
        <p:xfrm>
          <a:off x="417513" y="5526088"/>
          <a:ext cx="260350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2" name="Equation" r:id="rId7" imgW="1282680" imgH="393480" progId="Equation.3">
                  <p:embed/>
                </p:oleObj>
              </mc:Choice>
              <mc:Fallback>
                <p:oleObj name="Equation" r:id="rId7" imgW="128268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3" y="5526088"/>
                        <a:ext cx="2603500" cy="798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9" name="Object 17"/>
          <p:cNvGraphicFramePr>
            <a:graphicFrameLocks noChangeAspect="1"/>
          </p:cNvGraphicFramePr>
          <p:nvPr/>
        </p:nvGraphicFramePr>
        <p:xfrm>
          <a:off x="4343400" y="4343400"/>
          <a:ext cx="139223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3" name="Equation" r:id="rId9" imgW="685800" imgH="215640" progId="Equation.3">
                  <p:embed/>
                </p:oleObj>
              </mc:Choice>
              <mc:Fallback>
                <p:oleObj name="Equation" r:id="rId9" imgW="68580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343400"/>
                        <a:ext cx="1392238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30" name="Object 18"/>
          <p:cNvGraphicFramePr>
            <a:graphicFrameLocks noChangeAspect="1"/>
          </p:cNvGraphicFramePr>
          <p:nvPr/>
        </p:nvGraphicFramePr>
        <p:xfrm>
          <a:off x="4343400" y="5029200"/>
          <a:ext cx="144303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4" name="Equation" r:id="rId11" imgW="711000" imgH="215640" progId="Equation.3">
                  <p:embed/>
                </p:oleObj>
              </mc:Choice>
              <mc:Fallback>
                <p:oleObj name="Equation" r:id="rId11" imgW="71100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029200"/>
                        <a:ext cx="1443038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31" name="Object 19"/>
          <p:cNvGraphicFramePr>
            <a:graphicFrameLocks noChangeAspect="1"/>
          </p:cNvGraphicFramePr>
          <p:nvPr/>
        </p:nvGraphicFramePr>
        <p:xfrm>
          <a:off x="4267200" y="5638800"/>
          <a:ext cx="21399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name="Equation" r:id="rId13" imgW="1054080" imgH="393480" progId="Equation.3">
                  <p:embed/>
                </p:oleObj>
              </mc:Choice>
              <mc:Fallback>
                <p:oleObj name="Equation" r:id="rId13" imgW="1054080" imgH="3934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638800"/>
                        <a:ext cx="2139950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Open Circuit/Short Circuit Example</a:t>
            </a:r>
          </a:p>
        </p:txBody>
      </p:sp>
      <p:sp>
        <p:nvSpPr>
          <p:cNvPr id="137220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Find the Thevenin Equivalent Circuit between terminals a and b in the circuit below, using the </a:t>
            </a:r>
            <a:r>
              <a:rPr lang="en-US" sz="2400" i="1"/>
              <a:t>Open Circuit/Short Circuit Method</a:t>
            </a:r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685800" y="5105400"/>
            <a:ext cx="5562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Find V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oc</a:t>
            </a: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 (V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oc</a:t>
            </a: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 = V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Th</a:t>
            </a: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solidFill>
                  <a:schemeClr val="bg2"/>
                </a:solidFill>
                <a:latin typeface="Times New Roman" pitchFamily="18" charset="0"/>
              </a:rPr>
              <a:t>Find I</a:t>
            </a:r>
            <a:r>
              <a:rPr lang="en-US" sz="2400" baseline="-25000">
                <a:solidFill>
                  <a:schemeClr val="bg2"/>
                </a:solidFill>
                <a:latin typeface="Times New Roman" pitchFamily="18" charset="0"/>
              </a:rPr>
              <a:t>sc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2400">
                <a:latin typeface="Times New Roman" pitchFamily="18" charset="0"/>
              </a:rPr>
              <a:t>Find R</a:t>
            </a:r>
            <a:r>
              <a:rPr lang="en-US" sz="2400" baseline="-25000">
                <a:latin typeface="Times New Roman" pitchFamily="18" charset="0"/>
              </a:rPr>
              <a:t>Th</a:t>
            </a:r>
            <a:r>
              <a:rPr lang="en-US" sz="2400">
                <a:latin typeface="Times New Roman" pitchFamily="18" charset="0"/>
              </a:rPr>
              <a:t> = V</a:t>
            </a:r>
            <a:r>
              <a:rPr lang="en-US" sz="2400" baseline="-25000">
                <a:latin typeface="Times New Roman" pitchFamily="18" charset="0"/>
              </a:rPr>
              <a:t>Th</a:t>
            </a:r>
            <a:r>
              <a:rPr lang="en-US" sz="2400">
                <a:latin typeface="Times New Roman" pitchFamily="18" charset="0"/>
              </a:rPr>
              <a:t> / I</a:t>
            </a:r>
            <a:r>
              <a:rPr lang="en-US" sz="2400" baseline="-25000">
                <a:latin typeface="Times New Roman" pitchFamily="18" charset="0"/>
              </a:rPr>
              <a:t>sc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242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7230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667000"/>
            <a:ext cx="42386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231" name="Oval 15"/>
          <p:cNvSpPr>
            <a:spLocks noChangeArrowheads="1"/>
          </p:cNvSpPr>
          <p:nvPr/>
        </p:nvSpPr>
        <p:spPr bwMode="auto">
          <a:xfrm>
            <a:off x="6019800" y="27908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32" name="Oval 16"/>
          <p:cNvSpPr>
            <a:spLocks noChangeArrowheads="1"/>
          </p:cNvSpPr>
          <p:nvPr/>
        </p:nvSpPr>
        <p:spPr bwMode="auto">
          <a:xfrm>
            <a:off x="6019800" y="45386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33" name="Text Box 17"/>
          <p:cNvSpPr txBox="1">
            <a:spLocks noChangeArrowheads="1"/>
          </p:cNvSpPr>
          <p:nvPr/>
        </p:nvSpPr>
        <p:spPr bwMode="auto">
          <a:xfrm>
            <a:off x="5924550" y="24574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7234" name="Text Box 18"/>
          <p:cNvSpPr txBox="1">
            <a:spLocks noChangeArrowheads="1"/>
          </p:cNvSpPr>
          <p:nvPr/>
        </p:nvSpPr>
        <p:spPr bwMode="auto">
          <a:xfrm>
            <a:off x="5943600" y="4662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7235" name="Text Box 19"/>
          <p:cNvSpPr txBox="1">
            <a:spLocks noChangeArrowheads="1"/>
          </p:cNvSpPr>
          <p:nvPr/>
        </p:nvSpPr>
        <p:spPr bwMode="auto">
          <a:xfrm>
            <a:off x="6400800" y="36576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Open Circuit/Short Circuit Example</a:t>
            </a:r>
          </a:p>
        </p:txBody>
      </p:sp>
      <p:sp>
        <p:nvSpPr>
          <p:cNvPr id="143363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Find the Thevenin Equivalent Circuit between terminals a and b in the circuit below, using the </a:t>
            </a:r>
            <a:r>
              <a:rPr lang="en-US" sz="2400" i="1"/>
              <a:t>Open Circuit/Short Circuit Method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242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33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667000"/>
            <a:ext cx="42386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367" name="Oval 7"/>
          <p:cNvSpPr>
            <a:spLocks noChangeArrowheads="1"/>
          </p:cNvSpPr>
          <p:nvPr/>
        </p:nvSpPr>
        <p:spPr bwMode="auto">
          <a:xfrm>
            <a:off x="6019800" y="27908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368" name="Oval 8"/>
          <p:cNvSpPr>
            <a:spLocks noChangeArrowheads="1"/>
          </p:cNvSpPr>
          <p:nvPr/>
        </p:nvSpPr>
        <p:spPr bwMode="auto">
          <a:xfrm>
            <a:off x="6019800" y="45386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369" name="Text Box 9"/>
          <p:cNvSpPr txBox="1">
            <a:spLocks noChangeArrowheads="1"/>
          </p:cNvSpPr>
          <p:nvPr/>
        </p:nvSpPr>
        <p:spPr bwMode="auto">
          <a:xfrm>
            <a:off x="5924550" y="24574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3370" name="Text Box 10"/>
          <p:cNvSpPr txBox="1">
            <a:spLocks noChangeArrowheads="1"/>
          </p:cNvSpPr>
          <p:nvPr/>
        </p:nvSpPr>
        <p:spPr bwMode="auto">
          <a:xfrm>
            <a:off x="5943600" y="4662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3371" name="Text Box 11"/>
          <p:cNvSpPr txBox="1">
            <a:spLocks noChangeArrowheads="1"/>
          </p:cNvSpPr>
          <p:nvPr/>
        </p:nvSpPr>
        <p:spPr bwMode="auto">
          <a:xfrm>
            <a:off x="6400800" y="36576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  <p:graphicFrame>
        <p:nvGraphicFramePr>
          <p:cNvPr id="143372" name="Object 12"/>
          <p:cNvGraphicFramePr>
            <a:graphicFrameLocks noChangeAspect="1"/>
          </p:cNvGraphicFramePr>
          <p:nvPr/>
        </p:nvGraphicFramePr>
        <p:xfrm>
          <a:off x="673100" y="5943600"/>
          <a:ext cx="1495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" name="Equation" r:id="rId5" imgW="736560" imgH="228600" progId="Equation.3">
                  <p:embed/>
                </p:oleObj>
              </mc:Choice>
              <mc:Fallback>
                <p:oleObj name="Equation" r:id="rId5" imgW="7365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5943600"/>
                        <a:ext cx="14954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3" name="Object 13"/>
          <p:cNvGraphicFramePr>
            <a:graphicFrameLocks noChangeAspect="1"/>
          </p:cNvGraphicFramePr>
          <p:nvPr/>
        </p:nvGraphicFramePr>
        <p:xfrm>
          <a:off x="762000" y="5029200"/>
          <a:ext cx="11334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0" name="Equation" r:id="rId7" imgW="558720" imgH="228600" progId="Equation.3">
                  <p:embed/>
                </p:oleObj>
              </mc:Choice>
              <mc:Fallback>
                <p:oleObj name="Equation" r:id="rId7" imgW="5587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029200"/>
                        <a:ext cx="113347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4" name="Object 14"/>
          <p:cNvGraphicFramePr>
            <a:graphicFrameLocks noChangeAspect="1"/>
          </p:cNvGraphicFramePr>
          <p:nvPr/>
        </p:nvGraphicFramePr>
        <p:xfrm>
          <a:off x="3278188" y="5410200"/>
          <a:ext cx="25527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1" name="Equation" r:id="rId9" imgW="1257120" imgH="393480" progId="Equation.3">
                  <p:embed/>
                </p:oleObj>
              </mc:Choice>
              <mc:Fallback>
                <p:oleObj name="Equation" r:id="rId9" imgW="125712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188" y="5410200"/>
                        <a:ext cx="2552700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Open Circuit/Short Circuit Example</a:t>
            </a:r>
          </a:p>
        </p:txBody>
      </p:sp>
      <p:sp>
        <p:nvSpPr>
          <p:cNvPr id="145411" name="Text Box 131"/>
          <p:cNvSpPr txBox="1">
            <a:spLocks noChangeArrowheads="1"/>
          </p:cNvSpPr>
          <p:nvPr/>
        </p:nvSpPr>
        <p:spPr bwMode="auto">
          <a:xfrm>
            <a:off x="609600" y="14351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Find the Thevenin Equivalent Circuit between terminals a and b in the circuit below, using the </a:t>
            </a:r>
            <a:r>
              <a:rPr lang="en-US" sz="2400" i="1"/>
              <a:t>Open Circuit/Short Circuit Method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38862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5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667000"/>
            <a:ext cx="42386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5414" name="Oval 6"/>
          <p:cNvSpPr>
            <a:spLocks noChangeArrowheads="1"/>
          </p:cNvSpPr>
          <p:nvPr/>
        </p:nvSpPr>
        <p:spPr bwMode="auto">
          <a:xfrm>
            <a:off x="3810000" y="27908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15" name="Oval 7"/>
          <p:cNvSpPr>
            <a:spLocks noChangeArrowheads="1"/>
          </p:cNvSpPr>
          <p:nvPr/>
        </p:nvSpPr>
        <p:spPr bwMode="auto">
          <a:xfrm>
            <a:off x="3810000" y="45386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16" name="Text Box 8"/>
          <p:cNvSpPr txBox="1">
            <a:spLocks noChangeArrowheads="1"/>
          </p:cNvSpPr>
          <p:nvPr/>
        </p:nvSpPr>
        <p:spPr bwMode="auto">
          <a:xfrm>
            <a:off x="3714750" y="24574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5417" name="Text Box 9"/>
          <p:cNvSpPr txBox="1">
            <a:spLocks noChangeArrowheads="1"/>
          </p:cNvSpPr>
          <p:nvPr/>
        </p:nvSpPr>
        <p:spPr bwMode="auto">
          <a:xfrm>
            <a:off x="3733800" y="4662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4191000" y="36576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  <p:graphicFrame>
        <p:nvGraphicFramePr>
          <p:cNvPr id="145419" name="Object 11"/>
          <p:cNvGraphicFramePr>
            <a:graphicFrameLocks noChangeAspect="1"/>
          </p:cNvGraphicFramePr>
          <p:nvPr/>
        </p:nvGraphicFramePr>
        <p:xfrm>
          <a:off x="673100" y="5943600"/>
          <a:ext cx="1495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Equation" r:id="rId5" imgW="736560" imgH="228600" progId="Equation.3">
                  <p:embed/>
                </p:oleObj>
              </mc:Choice>
              <mc:Fallback>
                <p:oleObj name="Equation" r:id="rId5" imgW="7365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5943600"/>
                        <a:ext cx="14954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0" name="Object 12"/>
          <p:cNvGraphicFramePr>
            <a:graphicFrameLocks noChangeAspect="1"/>
          </p:cNvGraphicFramePr>
          <p:nvPr/>
        </p:nvGraphicFramePr>
        <p:xfrm>
          <a:off x="762000" y="5029200"/>
          <a:ext cx="11334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Equation" r:id="rId7" imgW="558720" imgH="228600" progId="Equation.3">
                  <p:embed/>
                </p:oleObj>
              </mc:Choice>
              <mc:Fallback>
                <p:oleObj name="Equation" r:id="rId7" imgW="5587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029200"/>
                        <a:ext cx="113347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1" name="Object 13"/>
          <p:cNvGraphicFramePr>
            <a:graphicFrameLocks noChangeAspect="1"/>
          </p:cNvGraphicFramePr>
          <p:nvPr/>
        </p:nvGraphicFramePr>
        <p:xfrm>
          <a:off x="3278188" y="5410200"/>
          <a:ext cx="25527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5" name="Equation" r:id="rId9" imgW="1257120" imgH="393480" progId="Equation.3">
                  <p:embed/>
                </p:oleObj>
              </mc:Choice>
              <mc:Fallback>
                <p:oleObj name="Equation" r:id="rId9" imgW="125712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188" y="5410200"/>
                        <a:ext cx="2552700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Arrow 9"/>
          <p:cNvSpPr/>
          <p:nvPr/>
        </p:nvSpPr>
        <p:spPr>
          <a:xfrm>
            <a:off x="4876800" y="3429000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5423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24550" y="2619375"/>
            <a:ext cx="2571750" cy="225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5424" name="Oval 16"/>
          <p:cNvSpPr>
            <a:spLocks noChangeArrowheads="1"/>
          </p:cNvSpPr>
          <p:nvPr/>
        </p:nvSpPr>
        <p:spPr bwMode="auto">
          <a:xfrm>
            <a:off x="7800975" y="27908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25" name="Oval 17"/>
          <p:cNvSpPr>
            <a:spLocks noChangeArrowheads="1"/>
          </p:cNvSpPr>
          <p:nvPr/>
        </p:nvSpPr>
        <p:spPr bwMode="auto">
          <a:xfrm>
            <a:off x="7800975" y="45386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26" name="Text Box 18"/>
          <p:cNvSpPr txBox="1">
            <a:spLocks noChangeArrowheads="1"/>
          </p:cNvSpPr>
          <p:nvPr/>
        </p:nvSpPr>
        <p:spPr bwMode="auto">
          <a:xfrm>
            <a:off x="7705725" y="24574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5427" name="Text Box 19"/>
          <p:cNvSpPr txBox="1">
            <a:spLocks noChangeArrowheads="1"/>
          </p:cNvSpPr>
          <p:nvPr/>
        </p:nvSpPr>
        <p:spPr bwMode="auto">
          <a:xfrm>
            <a:off x="7724775" y="4662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5428" name="Text Box 20"/>
          <p:cNvSpPr txBox="1">
            <a:spLocks noChangeArrowheads="1"/>
          </p:cNvSpPr>
          <p:nvPr/>
        </p:nvSpPr>
        <p:spPr bwMode="auto">
          <a:xfrm>
            <a:off x="8181975" y="36576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457575"/>
            <a:ext cx="4138979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2000" y="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nodal analysis to determine the current,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 smtClean="0"/>
              <a:t>, and amount of power supplied by the voltage source in the circuit below</a:t>
            </a:r>
            <a:r>
              <a:rPr lang="en-US" sz="2400" baseline="-25000" dirty="0" smtClean="0"/>
              <a:t> </a:t>
            </a:r>
            <a:endParaRPr lang="en-US" sz="2400" baseline="30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857375"/>
            <a:ext cx="4572000" cy="151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76400"/>
            <a:ext cx="6324600" cy="4495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smtClean="0">
                <a:solidFill>
                  <a:srgbClr val="FF0000"/>
                </a:solidFill>
              </a:rPr>
              <a:t> Method 2: Equivalent Resistance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>
                <a:latin typeface="Arial" charset="0"/>
                <a:cs typeface="Arial" charset="0"/>
              </a:rPr>
              <a:t>1. Analyze circuit to find </a:t>
            </a:r>
            <a:r>
              <a:rPr lang="en-US" sz="1800" i="1" smtClean="0">
                <a:latin typeface="Arial" charset="0"/>
                <a:cs typeface="Arial" charset="0"/>
              </a:rPr>
              <a:t>either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smtClean="0"/>
              <a:t>                    or  </a:t>
            </a:r>
          </a:p>
          <a:p>
            <a:pPr eaLnBrk="1" hangingPunct="1">
              <a:buFont typeface="Wingdings" pitchFamily="2" charset="2"/>
              <a:buNone/>
            </a:pPr>
            <a:endParaRPr lang="en-US" sz="2000" smtClean="0"/>
          </a:p>
        </p:txBody>
      </p:sp>
      <p:sp>
        <p:nvSpPr>
          <p:cNvPr id="58371" name="TextBox 10"/>
          <p:cNvSpPr txBox="1">
            <a:spLocks noChangeArrowheads="1"/>
          </p:cNvSpPr>
          <p:nvPr/>
        </p:nvSpPr>
        <p:spPr bwMode="auto">
          <a:xfrm>
            <a:off x="1066800" y="6211888"/>
            <a:ext cx="2743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8372" name="TextBox 19"/>
          <p:cNvSpPr txBox="1">
            <a:spLocks noChangeArrowheads="1"/>
          </p:cNvSpPr>
          <p:nvPr/>
        </p:nvSpPr>
        <p:spPr bwMode="auto">
          <a:xfrm>
            <a:off x="76200" y="5257800"/>
            <a:ext cx="3962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Note: </a:t>
            </a:r>
            <a:r>
              <a:rPr lang="en-US" sz="2400">
                <a:solidFill>
                  <a:schemeClr val="accent1"/>
                </a:solidFill>
              </a:rPr>
              <a:t>This method </a:t>
            </a:r>
            <a:r>
              <a:rPr lang="en-US" sz="2400" u="sng">
                <a:solidFill>
                  <a:srgbClr val="FF0000"/>
                </a:solidFill>
              </a:rPr>
              <a:t>does not </a:t>
            </a:r>
            <a:r>
              <a:rPr lang="en-US" sz="2400">
                <a:solidFill>
                  <a:schemeClr val="accent1"/>
                </a:solidFill>
              </a:rPr>
              <a:t>apply to circuits that contain dependent sources.</a:t>
            </a:r>
          </a:p>
        </p:txBody>
      </p:sp>
      <p:sp>
        <p:nvSpPr>
          <p:cNvPr id="58373" name="TextBox 14"/>
          <p:cNvSpPr txBox="1">
            <a:spLocks noChangeArrowheads="1"/>
          </p:cNvSpPr>
          <p:nvPr/>
        </p:nvSpPr>
        <p:spPr bwMode="auto">
          <a:xfrm>
            <a:off x="228600" y="2970213"/>
            <a:ext cx="426720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2. Deactivate all independent sources  </a:t>
            </a:r>
          </a:p>
          <a:p>
            <a:r>
              <a:rPr lang="en-US"/>
              <a:t>        voltage sources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short circuits  </a:t>
            </a:r>
          </a:p>
          <a:p>
            <a:r>
              <a:rPr lang="en-US"/>
              <a:t>        current sources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open circuits.</a:t>
            </a:r>
          </a:p>
          <a:p>
            <a:endParaRPr lang="en-US"/>
          </a:p>
          <a:p>
            <a:r>
              <a:rPr lang="en-US"/>
              <a:t>3. Simplify circuit to find equivalent resistance</a:t>
            </a:r>
          </a:p>
        </p:txBody>
      </p:sp>
      <p:pic>
        <p:nvPicPr>
          <p:cNvPr id="58374" name="Picture 16" descr="Captur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581275"/>
            <a:ext cx="3381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5" name="Picture 17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543175"/>
            <a:ext cx="2619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6" name="Picture 20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1676400"/>
            <a:ext cx="2438400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7" name="Picture 21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038600"/>
            <a:ext cx="42354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765175" y="1524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How Do We Find </a:t>
            </a:r>
            <a:r>
              <a:rPr lang="en-US" sz="3200" dirty="0" err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Thévenin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/Norton Equivalent Circuits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Example: </a:t>
            </a:r>
            <a:r>
              <a:rPr lang="en-US" smtClean="0">
                <a:solidFill>
                  <a:srgbClr val="FF0000"/>
                </a:solidFill>
              </a:rPr>
              <a:t>Find </a:t>
            </a:r>
            <a:r>
              <a:rPr lang="en-US" i="1" smtClean="0">
                <a:solidFill>
                  <a:srgbClr val="FF0000"/>
                </a:solidFill>
              </a:rPr>
              <a:t>R</a:t>
            </a:r>
            <a:r>
              <a:rPr lang="en-US" baseline="-25000" smtClean="0">
                <a:solidFill>
                  <a:srgbClr val="FF0000"/>
                </a:solidFill>
              </a:rPr>
              <a:t>Th</a:t>
            </a:r>
            <a:endParaRPr lang="en-US" smtClean="0">
              <a:solidFill>
                <a:srgbClr val="FF0000"/>
              </a:solidFill>
            </a:endParaRPr>
          </a:p>
        </p:txBody>
      </p:sp>
      <p:sp>
        <p:nvSpPr>
          <p:cNvPr id="59396" name="Text Box 131"/>
          <p:cNvSpPr txBox="1">
            <a:spLocks noChangeArrowheads="1"/>
          </p:cNvSpPr>
          <p:nvPr/>
        </p:nvSpPr>
        <p:spPr bwMode="auto">
          <a:xfrm>
            <a:off x="4343400" y="5257800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i="1">
              <a:solidFill>
                <a:srgbClr val="008000"/>
              </a:solidFill>
            </a:endParaRPr>
          </a:p>
        </p:txBody>
      </p:sp>
      <p:sp>
        <p:nvSpPr>
          <p:cNvPr id="59397" name="TextBox 10"/>
          <p:cNvSpPr txBox="1">
            <a:spLocks noChangeArrowheads="1"/>
          </p:cNvSpPr>
          <p:nvPr/>
        </p:nvSpPr>
        <p:spPr bwMode="auto">
          <a:xfrm>
            <a:off x="228600" y="3886200"/>
            <a:ext cx="58674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Step 1: Verify that it has NO dependent sources</a:t>
            </a:r>
          </a:p>
        </p:txBody>
      </p:sp>
      <p:pic>
        <p:nvPicPr>
          <p:cNvPr id="5940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600200"/>
            <a:ext cx="52578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402" name="TextBox 10"/>
          <p:cNvSpPr txBox="1">
            <a:spLocks noChangeArrowheads="1"/>
          </p:cNvSpPr>
          <p:nvPr/>
        </p:nvSpPr>
        <p:spPr bwMode="auto">
          <a:xfrm>
            <a:off x="228600" y="4297363"/>
            <a:ext cx="70548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Step 2: Verify (AGAIN) that it has NO dependent sources</a:t>
            </a:r>
          </a:p>
        </p:txBody>
      </p:sp>
      <p:sp>
        <p:nvSpPr>
          <p:cNvPr id="59403" name="TextBox 10"/>
          <p:cNvSpPr txBox="1">
            <a:spLocks noChangeArrowheads="1"/>
          </p:cNvSpPr>
          <p:nvPr/>
        </p:nvSpPr>
        <p:spPr bwMode="auto">
          <a:xfrm>
            <a:off x="228600" y="4648200"/>
            <a:ext cx="7716838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Step 3: Turn off all independent sources</a:t>
            </a:r>
          </a:p>
          <a:p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	- Voltage sources </a:t>
            </a:r>
            <a:r>
              <a:rPr lang="en-US" sz="2200" b="1">
                <a:solidFill>
                  <a:srgbClr val="008000"/>
                </a:solidFill>
                <a:latin typeface="Times New Roman" pitchFamily="18" charset="0"/>
                <a:sym typeface="Wingdings" pitchFamily="2" charset="2"/>
              </a:rPr>
              <a:t> short circuit</a:t>
            </a:r>
          </a:p>
          <a:p>
            <a:r>
              <a:rPr lang="en-US" sz="2200" b="1">
                <a:solidFill>
                  <a:srgbClr val="008000"/>
                </a:solidFill>
                <a:latin typeface="Times New Roman" pitchFamily="18" charset="0"/>
                <a:sym typeface="Wingdings" pitchFamily="2" charset="2"/>
              </a:rPr>
              <a:t>	- Current sources  open circuit</a:t>
            </a:r>
          </a:p>
          <a:p>
            <a:r>
              <a:rPr lang="en-US" sz="2200" b="1">
                <a:solidFill>
                  <a:srgbClr val="008000"/>
                </a:solidFill>
                <a:latin typeface="Times New Roman" pitchFamily="18" charset="0"/>
                <a:sym typeface="Wingdings" pitchFamily="2" charset="2"/>
              </a:rPr>
              <a:t>Step 4: Find the equivalent resistance by using transformations</a:t>
            </a:r>
            <a:endParaRPr lang="en-US" sz="2200" b="1">
              <a:solidFill>
                <a:srgbClr val="008000"/>
              </a:solidFill>
              <a:latin typeface="Times New Roman" pitchFamily="18" charset="0"/>
            </a:endParaRP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3505200" y="3429000"/>
            <a:ext cx="19812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Example: </a:t>
            </a:r>
            <a:r>
              <a:rPr lang="en-US" smtClean="0">
                <a:solidFill>
                  <a:srgbClr val="FF0000"/>
                </a:solidFill>
              </a:rPr>
              <a:t>Find </a:t>
            </a:r>
            <a:r>
              <a:rPr lang="en-US" i="1" smtClean="0">
                <a:solidFill>
                  <a:srgbClr val="FF0000"/>
                </a:solidFill>
              </a:rPr>
              <a:t>R</a:t>
            </a:r>
            <a:r>
              <a:rPr lang="en-US" baseline="-25000" smtClean="0">
                <a:solidFill>
                  <a:srgbClr val="FF0000"/>
                </a:solidFill>
              </a:rPr>
              <a:t>Th</a:t>
            </a:r>
            <a:endParaRPr lang="en-US" smtClean="0">
              <a:solidFill>
                <a:srgbClr val="FF0000"/>
              </a:solidFill>
            </a:endParaRPr>
          </a:p>
        </p:txBody>
      </p:sp>
      <p:pic>
        <p:nvPicPr>
          <p:cNvPr id="15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600200"/>
            <a:ext cx="52578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3505200" y="3429000"/>
            <a:ext cx="19812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57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875" y="3656013"/>
              <a:ext cx="1293813" cy="1479550"/>
            </p14:xfrm>
          </p:contentPart>
        </mc:Choice>
        <mc:Fallback>
          <p:pic>
            <p:nvPicPr>
              <p:cNvPr id="757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286" y="3644168"/>
                <a:ext cx="1318272" cy="1503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57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175" y="3803650"/>
              <a:ext cx="41275" cy="1001713"/>
            </p14:xfrm>
          </p:contentPart>
        </mc:Choice>
        <mc:Fallback>
          <p:pic>
            <p:nvPicPr>
              <p:cNvPr id="757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261" y="3793946"/>
                <a:ext cx="54440" cy="1019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57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3113" y="4408488"/>
              <a:ext cx="6350" cy="180975"/>
            </p14:xfrm>
          </p:contentPart>
        </mc:Choice>
        <mc:Fallback>
          <p:pic>
            <p:nvPicPr>
              <p:cNvPr id="757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5705" y="4399133"/>
                <a:ext cx="23283" cy="20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57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2650" y="4422775"/>
              <a:ext cx="168275" cy="190500"/>
            </p14:xfrm>
          </p:contentPart>
        </mc:Choice>
        <mc:Fallback>
          <p:pic>
            <p:nvPicPr>
              <p:cNvPr id="757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2041" y="4411742"/>
                <a:ext cx="190224" cy="212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57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8413" y="3289300"/>
              <a:ext cx="111125" cy="257175"/>
            </p14:xfrm>
          </p:contentPart>
        </mc:Choice>
        <mc:Fallback>
          <p:pic>
            <p:nvPicPr>
              <p:cNvPr id="757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57984" y="3279575"/>
                <a:ext cx="132703" cy="271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578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5163" y="3840163"/>
              <a:ext cx="815975" cy="377825"/>
            </p14:xfrm>
          </p:contentPart>
        </mc:Choice>
        <mc:Fallback>
          <p:pic>
            <p:nvPicPr>
              <p:cNvPr id="7578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6165" y="3829368"/>
                <a:ext cx="837211" cy="40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578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6200" y="4610100"/>
              <a:ext cx="119063" cy="127000"/>
            </p14:xfrm>
          </p:contentPart>
        </mc:Choice>
        <mc:Fallback>
          <p:pic>
            <p:nvPicPr>
              <p:cNvPr id="7578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05409" y="4600414"/>
                <a:ext cx="141365" cy="147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578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0063" y="4741863"/>
              <a:ext cx="912812" cy="371475"/>
            </p14:xfrm>
          </p:contentPart>
        </mc:Choice>
        <mc:Fallback>
          <p:pic>
            <p:nvPicPr>
              <p:cNvPr id="7578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0345" y="4732916"/>
                <a:ext cx="931529" cy="391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57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0650" y="3551238"/>
              <a:ext cx="1335088" cy="1643062"/>
            </p14:xfrm>
          </p:contentPart>
        </mc:Choice>
        <mc:Fallback>
          <p:pic>
            <p:nvPicPr>
              <p:cNvPr id="757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9491" y="3541158"/>
                <a:ext cx="1357765" cy="1665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578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7725" y="3711575"/>
              <a:ext cx="3163888" cy="1989138"/>
            </p14:xfrm>
          </p:contentPart>
        </mc:Choice>
        <mc:Fallback>
          <p:pic>
            <p:nvPicPr>
              <p:cNvPr id="7578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47286" y="3700776"/>
                <a:ext cx="3184047" cy="2010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578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6788" y="5618163"/>
              <a:ext cx="1655762" cy="441325"/>
            </p14:xfrm>
          </p:contentPart>
        </mc:Choice>
        <mc:Fallback>
          <p:pic>
            <p:nvPicPr>
              <p:cNvPr id="7578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6347" y="5605193"/>
                <a:ext cx="1674123" cy="462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578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8338" y="5570538"/>
              <a:ext cx="2312987" cy="1185862"/>
            </p14:xfrm>
          </p:contentPart>
        </mc:Choice>
        <mc:Fallback>
          <p:pic>
            <p:nvPicPr>
              <p:cNvPr id="7578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98258" y="5559738"/>
                <a:ext cx="2334587" cy="1209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79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7000" y="5943600"/>
              <a:ext cx="1797050" cy="666750"/>
            </p14:xfrm>
          </p:contentPart>
        </mc:Choice>
        <mc:Fallback>
          <p:pic>
            <p:nvPicPr>
              <p:cNvPr id="7579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64760" y="5931359"/>
                <a:ext cx="1812169" cy="688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57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588" y="5668963"/>
              <a:ext cx="2201862" cy="1095375"/>
            </p14:xfrm>
          </p:contentPart>
        </mc:Choice>
        <mc:Fallback>
          <p:pic>
            <p:nvPicPr>
              <p:cNvPr id="757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6987" y="5657804"/>
                <a:ext cx="2226343" cy="111913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Example: Find R</a:t>
            </a:r>
            <a:r>
              <a:rPr lang="en-US" baseline="-25000" smtClean="0">
                <a:solidFill>
                  <a:srgbClr val="FF0000"/>
                </a:solidFill>
              </a:rPr>
              <a:t>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24200" y="3048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2819400" y="39624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546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42386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4632" name="Oval 8"/>
          <p:cNvSpPr>
            <a:spLocks noChangeArrowheads="1"/>
          </p:cNvSpPr>
          <p:nvPr/>
        </p:nvSpPr>
        <p:spPr bwMode="auto">
          <a:xfrm>
            <a:off x="6019800" y="1952625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33" name="Oval 9"/>
          <p:cNvSpPr>
            <a:spLocks noChangeArrowheads="1"/>
          </p:cNvSpPr>
          <p:nvPr/>
        </p:nvSpPr>
        <p:spPr bwMode="auto">
          <a:xfrm>
            <a:off x="6019800" y="37004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34" name="Text Box 10"/>
          <p:cNvSpPr txBox="1">
            <a:spLocks noChangeArrowheads="1"/>
          </p:cNvSpPr>
          <p:nvPr/>
        </p:nvSpPr>
        <p:spPr bwMode="auto">
          <a:xfrm>
            <a:off x="5924550" y="16192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54635" name="Text Box 11"/>
          <p:cNvSpPr txBox="1">
            <a:spLocks noChangeArrowheads="1"/>
          </p:cNvSpPr>
          <p:nvPr/>
        </p:nvSpPr>
        <p:spPr bwMode="auto">
          <a:xfrm>
            <a:off x="5943600" y="38242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4636" name="Text Box 12"/>
          <p:cNvSpPr txBox="1">
            <a:spLocks noChangeArrowheads="1"/>
          </p:cNvSpPr>
          <p:nvPr/>
        </p:nvSpPr>
        <p:spPr bwMode="auto">
          <a:xfrm>
            <a:off x="6400800" y="2819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  <p:sp>
        <p:nvSpPr>
          <p:cNvPr id="154637" name="TextBox 10"/>
          <p:cNvSpPr txBox="1">
            <a:spLocks noChangeArrowheads="1"/>
          </p:cNvSpPr>
          <p:nvPr/>
        </p:nvSpPr>
        <p:spPr bwMode="auto">
          <a:xfrm>
            <a:off x="1371600" y="4495800"/>
            <a:ext cx="5907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There are NO dependent sources, so we can use </a:t>
            </a:r>
          </a:p>
          <a:p>
            <a:pPr algn="ctr"/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the </a:t>
            </a:r>
            <a:r>
              <a:rPr lang="en-US" sz="2200" b="1" i="1">
                <a:solidFill>
                  <a:srgbClr val="008000"/>
                </a:solidFill>
                <a:latin typeface="Times New Roman" pitchFamily="18" charset="0"/>
              </a:rPr>
              <a:t>Equivalent Resistance</a:t>
            </a:r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 method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Example: Find R</a:t>
            </a:r>
            <a:r>
              <a:rPr lang="en-US" baseline="-25000" smtClean="0">
                <a:solidFill>
                  <a:srgbClr val="FF0000"/>
                </a:solidFill>
              </a:rPr>
              <a:t>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24200" y="3048000"/>
            <a:ext cx="304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2819400" y="3962400"/>
            <a:ext cx="2971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752600"/>
            <a:ext cx="3171825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6678" name="Oval 6"/>
          <p:cNvSpPr>
            <a:spLocks noChangeArrowheads="1"/>
          </p:cNvSpPr>
          <p:nvPr/>
        </p:nvSpPr>
        <p:spPr bwMode="auto">
          <a:xfrm>
            <a:off x="3081338" y="1833563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6679" name="Oval 7"/>
          <p:cNvSpPr>
            <a:spLocks noChangeArrowheads="1"/>
          </p:cNvSpPr>
          <p:nvPr/>
        </p:nvSpPr>
        <p:spPr bwMode="auto">
          <a:xfrm>
            <a:off x="30480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6680" name="Text Box 8"/>
          <p:cNvSpPr txBox="1">
            <a:spLocks noChangeArrowheads="1"/>
          </p:cNvSpPr>
          <p:nvPr/>
        </p:nvSpPr>
        <p:spPr bwMode="auto">
          <a:xfrm>
            <a:off x="2986088" y="15001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56681" name="Text Box 9"/>
          <p:cNvSpPr txBox="1">
            <a:spLocks noChangeArrowheads="1"/>
          </p:cNvSpPr>
          <p:nvPr/>
        </p:nvSpPr>
        <p:spPr bwMode="auto">
          <a:xfrm>
            <a:off x="2971800" y="3248025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6682" name="Text Box 10"/>
          <p:cNvSpPr txBox="1">
            <a:spLocks noChangeArrowheads="1"/>
          </p:cNvSpPr>
          <p:nvPr/>
        </p:nvSpPr>
        <p:spPr bwMode="auto">
          <a:xfrm>
            <a:off x="3352800" y="2438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680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2700" y="2840038"/>
              <a:ext cx="687388" cy="423862"/>
            </p14:xfrm>
          </p:contentPart>
        </mc:Choice>
        <mc:Fallback>
          <p:pic>
            <p:nvPicPr>
              <p:cNvPr id="7680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1538" y="2831395"/>
                <a:ext cx="710073" cy="442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680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8138" y="2054225"/>
              <a:ext cx="1635125" cy="1152525"/>
            </p14:xfrm>
          </p:contentPart>
        </mc:Choice>
        <mc:Fallback>
          <p:pic>
            <p:nvPicPr>
              <p:cNvPr id="7680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1299" y="2047418"/>
                <a:ext cx="1654921" cy="11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680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4200" y="1843088"/>
              <a:ext cx="3106738" cy="1460500"/>
            </p14:xfrm>
          </p:contentPart>
        </mc:Choice>
        <mc:Fallback>
          <p:pic>
            <p:nvPicPr>
              <p:cNvPr id="7680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7720" y="1832288"/>
                <a:ext cx="3124018" cy="148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680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6375" y="2493963"/>
              <a:ext cx="101600" cy="214312"/>
            </p14:xfrm>
          </p:contentPart>
        </mc:Choice>
        <mc:Fallback>
          <p:pic>
            <p:nvPicPr>
              <p:cNvPr id="7680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74486" y="2482077"/>
                <a:ext cx="125379" cy="238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680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9325" y="1762125"/>
              <a:ext cx="346075" cy="1054100"/>
            </p14:xfrm>
          </p:contentPart>
        </mc:Choice>
        <mc:Fallback>
          <p:pic>
            <p:nvPicPr>
              <p:cNvPr id="7680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17441" y="1750237"/>
                <a:ext cx="367682" cy="107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680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5950" y="1806575"/>
              <a:ext cx="130175" cy="190500"/>
            </p14:xfrm>
          </p:contentPart>
        </mc:Choice>
        <mc:Fallback>
          <p:pic>
            <p:nvPicPr>
              <p:cNvPr id="7680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0196" y="1795751"/>
                <a:ext cx="146717" cy="209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680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3313" y="3870325"/>
              <a:ext cx="1611312" cy="200025"/>
            </p14:xfrm>
          </p:contentPart>
        </mc:Choice>
        <mc:Fallback>
          <p:pic>
            <p:nvPicPr>
              <p:cNvPr id="7680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06113" y="3858093"/>
                <a:ext cx="1624632" cy="22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680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638" y="3762375"/>
              <a:ext cx="2700337" cy="1082675"/>
            </p14:xfrm>
          </p:contentPart>
        </mc:Choice>
        <mc:Fallback>
          <p:pic>
            <p:nvPicPr>
              <p:cNvPr id="7680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2758" y="3749786"/>
                <a:ext cx="2723377" cy="1107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681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1875" y="3932238"/>
              <a:ext cx="1743075" cy="1071562"/>
            </p14:xfrm>
          </p:contentPart>
        </mc:Choice>
        <mc:Fallback>
          <p:pic>
            <p:nvPicPr>
              <p:cNvPr id="7681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29638" y="3921080"/>
                <a:ext cx="1766470" cy="1095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681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0825" y="4095750"/>
              <a:ext cx="142875" cy="255588"/>
            </p14:xfrm>
          </p:contentPart>
        </mc:Choice>
        <mc:Fallback>
          <p:pic>
            <p:nvPicPr>
              <p:cNvPr id="7681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26866" y="4083511"/>
                <a:ext cx="158710" cy="277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81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0838" y="4168775"/>
              <a:ext cx="423862" cy="741363"/>
            </p14:xfrm>
          </p:contentPart>
        </mc:Choice>
        <mc:Fallback>
          <p:pic>
            <p:nvPicPr>
              <p:cNvPr id="7681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50873" y="4157968"/>
                <a:ext cx="445215" cy="761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681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775" y="5483225"/>
              <a:ext cx="2530475" cy="1260475"/>
            </p14:xfrm>
          </p:contentPart>
        </mc:Choice>
        <mc:Fallback>
          <p:pic>
            <p:nvPicPr>
              <p:cNvPr id="7681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0615" y="5473144"/>
                <a:ext cx="2553875" cy="1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681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87900" y="5919788"/>
              <a:ext cx="1157288" cy="654050"/>
            </p14:xfrm>
          </p:contentPart>
        </mc:Choice>
        <mc:Fallback>
          <p:pic>
            <p:nvPicPr>
              <p:cNvPr id="7681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76381" y="5908212"/>
                <a:ext cx="1171687" cy="675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81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7275" y="6037263"/>
              <a:ext cx="257175" cy="396875"/>
            </p14:xfrm>
          </p:contentPart>
        </mc:Choice>
        <mc:Fallback>
          <p:pic>
            <p:nvPicPr>
              <p:cNvPr id="7681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5389" y="6027522"/>
                <a:ext cx="280227" cy="419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681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4613" y="6021388"/>
              <a:ext cx="1084262" cy="452437"/>
            </p14:xfrm>
          </p:contentPart>
        </mc:Choice>
        <mc:Fallback>
          <p:pic>
            <p:nvPicPr>
              <p:cNvPr id="7681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2734" y="6008430"/>
                <a:ext cx="1107301" cy="47439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31" name="Picture 11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76400"/>
            <a:ext cx="340836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Example: </a:t>
            </a:r>
            <a:r>
              <a:rPr lang="en-US" smtClean="0">
                <a:solidFill>
                  <a:srgbClr val="FF0000"/>
                </a:solidFill>
              </a:rPr>
              <a:t>Find </a:t>
            </a:r>
            <a:r>
              <a:rPr lang="en-US" i="1" smtClean="0">
                <a:solidFill>
                  <a:srgbClr val="FF0000"/>
                </a:solidFill>
              </a:rPr>
              <a:t>R</a:t>
            </a:r>
            <a:r>
              <a:rPr lang="en-US" baseline="-25000" smtClean="0">
                <a:solidFill>
                  <a:srgbClr val="FF0000"/>
                </a:solidFill>
              </a:rPr>
              <a:t>Th</a:t>
            </a:r>
            <a:endParaRPr lang="en-US" smtClean="0">
              <a:solidFill>
                <a:srgbClr val="FF0000"/>
              </a:solidFill>
            </a:endParaRPr>
          </a:p>
        </p:txBody>
      </p:sp>
      <p:sp>
        <p:nvSpPr>
          <p:cNvPr id="60420" name="Text Box 131"/>
          <p:cNvSpPr txBox="1">
            <a:spLocks noChangeArrowheads="1"/>
          </p:cNvSpPr>
          <p:nvPr/>
        </p:nvSpPr>
        <p:spPr bwMode="auto">
          <a:xfrm>
            <a:off x="4343400" y="5257800"/>
            <a:ext cx="419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i="1">
              <a:solidFill>
                <a:schemeClr val="accent1"/>
              </a:solidFill>
            </a:endParaRPr>
          </a:p>
        </p:txBody>
      </p:sp>
      <p:sp>
        <p:nvSpPr>
          <p:cNvPr id="60425" name="TextBox 10"/>
          <p:cNvSpPr txBox="1">
            <a:spLocks noChangeArrowheads="1"/>
          </p:cNvSpPr>
          <p:nvPr/>
        </p:nvSpPr>
        <p:spPr bwMode="auto">
          <a:xfrm>
            <a:off x="5410200" y="1828800"/>
            <a:ext cx="3363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(Circuit has no dependent sources)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11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194786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Example: </a:t>
            </a:r>
            <a:r>
              <a:rPr lang="en-US" i="1" smtClean="0">
                <a:solidFill>
                  <a:srgbClr val="FF0000"/>
                </a:solidFill>
              </a:rPr>
              <a:t>R</a:t>
            </a:r>
            <a:r>
              <a:rPr lang="en-US" baseline="-25000" smtClean="0">
                <a:solidFill>
                  <a:srgbClr val="FF0000"/>
                </a:solidFill>
              </a:rPr>
              <a:t>Th</a:t>
            </a:r>
            <a:endParaRPr lang="en-US" smtClean="0">
              <a:solidFill>
                <a:srgbClr val="FF0000"/>
              </a:solidFill>
            </a:endParaRPr>
          </a:p>
        </p:txBody>
      </p:sp>
      <p:sp>
        <p:nvSpPr>
          <p:cNvPr id="158724" name="Text Box 131"/>
          <p:cNvSpPr txBox="1">
            <a:spLocks noChangeArrowheads="1"/>
          </p:cNvSpPr>
          <p:nvPr/>
        </p:nvSpPr>
        <p:spPr bwMode="auto">
          <a:xfrm>
            <a:off x="4343400" y="5257800"/>
            <a:ext cx="419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i="1">
              <a:solidFill>
                <a:schemeClr val="accent1"/>
              </a:solidFill>
            </a:endParaRPr>
          </a:p>
        </p:txBody>
      </p:sp>
      <p:sp>
        <p:nvSpPr>
          <p:cNvPr id="158725" name="TextBox 5"/>
          <p:cNvSpPr txBox="1">
            <a:spLocks noChangeArrowheads="1"/>
          </p:cNvSpPr>
          <p:nvPr/>
        </p:nvSpPr>
        <p:spPr bwMode="auto">
          <a:xfrm>
            <a:off x="228600" y="1905000"/>
            <a:ext cx="1676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Replace with SC</a:t>
            </a:r>
          </a:p>
        </p:txBody>
      </p:sp>
      <p:sp>
        <p:nvSpPr>
          <p:cNvPr id="158726" name="TextBox 7"/>
          <p:cNvSpPr txBox="1">
            <a:spLocks noChangeArrowheads="1"/>
          </p:cNvSpPr>
          <p:nvPr/>
        </p:nvSpPr>
        <p:spPr bwMode="auto">
          <a:xfrm>
            <a:off x="76200" y="34290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Replace with OC</a:t>
            </a:r>
          </a:p>
          <a:p>
            <a:endParaRPr lang="en-US"/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1371600" y="1982788"/>
            <a:ext cx="1524000" cy="30321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1371600" y="3200400"/>
            <a:ext cx="1524000" cy="609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729" name="TextBox 10"/>
          <p:cNvSpPr txBox="1">
            <a:spLocks noChangeArrowheads="1"/>
          </p:cNvSpPr>
          <p:nvPr/>
        </p:nvSpPr>
        <p:spPr bwMode="auto">
          <a:xfrm>
            <a:off x="5410200" y="1828800"/>
            <a:ext cx="3363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(Circuit has no dependent sources)</a:t>
            </a:r>
          </a:p>
        </p:txBody>
      </p:sp>
      <p:pic>
        <p:nvPicPr>
          <p:cNvPr id="158730" name="Picture 12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3113" y="3865563"/>
            <a:ext cx="4572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731" name="Picture 13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3282950"/>
            <a:ext cx="2968625" cy="332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Example: </a:t>
            </a:r>
            <a:r>
              <a:rPr lang="en-US" i="1" smtClean="0">
                <a:solidFill>
                  <a:srgbClr val="FF0000"/>
                </a:solidFill>
              </a:rPr>
              <a:t>R</a:t>
            </a:r>
            <a:r>
              <a:rPr lang="en-US" baseline="-25000" smtClean="0">
                <a:solidFill>
                  <a:srgbClr val="FF0000"/>
                </a:solidFill>
              </a:rPr>
              <a:t>Th</a:t>
            </a:r>
            <a:endParaRPr lang="en-US" smtClean="0">
              <a:solidFill>
                <a:srgbClr val="FF0000"/>
              </a:solidFill>
            </a:endParaRPr>
          </a:p>
        </p:txBody>
      </p:sp>
      <p:sp>
        <p:nvSpPr>
          <p:cNvPr id="61443" name="Text Box 131"/>
          <p:cNvSpPr txBox="1">
            <a:spLocks noChangeArrowheads="1"/>
          </p:cNvSpPr>
          <p:nvPr/>
        </p:nvSpPr>
        <p:spPr bwMode="auto">
          <a:xfrm>
            <a:off x="4343400" y="5257800"/>
            <a:ext cx="419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i="1">
              <a:solidFill>
                <a:schemeClr val="accent1"/>
              </a:solidFill>
            </a:endParaRPr>
          </a:p>
        </p:txBody>
      </p:sp>
      <p:pic>
        <p:nvPicPr>
          <p:cNvPr id="61444" name="Picture 12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819400"/>
            <a:ext cx="10033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13" descr="Captur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2362200"/>
            <a:ext cx="2968625" cy="332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14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057400"/>
            <a:ext cx="30924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Picture 16" descr="Captur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8963" y="4876800"/>
            <a:ext cx="3017837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8" name="Picture 17" descr="Captur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75450" y="3816350"/>
            <a:ext cx="5588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4"/>
          <p:cNvSpPr txBox="1">
            <a:spLocks noChangeArrowheads="1"/>
          </p:cNvSpPr>
          <p:nvPr/>
        </p:nvSpPr>
        <p:spPr bwMode="auto">
          <a:xfrm>
            <a:off x="304800" y="1600200"/>
            <a:ext cx="1784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Method 3:</a:t>
            </a:r>
          </a:p>
        </p:txBody>
      </p:sp>
      <p:pic>
        <p:nvPicPr>
          <p:cNvPr id="62467" name="Picture 5" descr="Captur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820896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765175" y="1524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How Do We Find </a:t>
            </a:r>
            <a:r>
              <a:rPr lang="en-US" sz="3200" dirty="0" err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Thévenin</a:t>
            </a:r>
            <a:r>
              <a:rPr lang="en-US" sz="320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/Norton Equivalent Circuits ?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4594225"/>
            <a:ext cx="1600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Example: Find The Thevenin 			equivalent circuit</a:t>
            </a:r>
            <a:endParaRPr lang="en-US" sz="4000" baseline="-25000" smtClean="0"/>
          </a:p>
        </p:txBody>
      </p:sp>
      <p:pic>
        <p:nvPicPr>
          <p:cNvPr id="163843" name="Picture 10" descr="Captur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828800"/>
            <a:ext cx="51816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3733800" y="4572000"/>
            <a:ext cx="2057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6019800" y="3048000"/>
            <a:ext cx="13716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352800"/>
            <a:ext cx="698925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5715000"/>
            <a:ext cx="719752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2000" y="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nodal analysis to determine the current,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 smtClean="0"/>
              <a:t>, and amount of power supplied by the voltage source in the circuit below</a:t>
            </a:r>
            <a:r>
              <a:rPr lang="en-US" sz="2400" baseline="-25000" dirty="0" smtClean="0"/>
              <a:t> </a:t>
            </a:r>
            <a:endParaRPr lang="en-US" sz="2400" baseline="30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857375"/>
            <a:ext cx="4572000" cy="151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Example: Find The Thevenin 			equivalent circuit</a:t>
            </a:r>
            <a:endParaRPr lang="en-US" sz="4000" baseline="-25000" smtClean="0"/>
          </a:p>
        </p:txBody>
      </p:sp>
      <p:pic>
        <p:nvPicPr>
          <p:cNvPr id="63493" name="Picture 10" descr="Captur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828800"/>
            <a:ext cx="51816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3733800" y="4572000"/>
            <a:ext cx="2057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8" name="TextBox 4"/>
          <p:cNvSpPr txBox="1">
            <a:spLocks noChangeArrowheads="1"/>
          </p:cNvSpPr>
          <p:nvPr/>
        </p:nvSpPr>
        <p:spPr bwMode="auto">
          <a:xfrm>
            <a:off x="3200400" y="5105400"/>
            <a:ext cx="19113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1. Find V</a:t>
            </a:r>
            <a:r>
              <a:rPr lang="en-US" sz="2800" baseline="-25000">
                <a:solidFill>
                  <a:srgbClr val="008000"/>
                </a:solidFill>
              </a:rPr>
              <a:t>Th</a:t>
            </a:r>
          </a:p>
          <a:p>
            <a:r>
              <a:rPr lang="en-US" sz="2800">
                <a:solidFill>
                  <a:srgbClr val="008000"/>
                </a:solidFill>
              </a:rPr>
              <a:t>2. Find R</a:t>
            </a:r>
            <a:r>
              <a:rPr lang="en-US" sz="2800" baseline="-25000">
                <a:solidFill>
                  <a:srgbClr val="008000"/>
                </a:solidFill>
              </a:rPr>
              <a:t>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Example: Find V</a:t>
            </a:r>
            <a:r>
              <a:rPr lang="en-US" baseline="-25000" smtClean="0"/>
              <a:t>Th</a:t>
            </a:r>
          </a:p>
        </p:txBody>
      </p:sp>
      <p:pic>
        <p:nvPicPr>
          <p:cNvPr id="161795" name="Picture 10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0"/>
            <a:ext cx="342900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796" name="Rectangle 4"/>
          <p:cNvSpPr>
            <a:spLocks noChangeArrowheads="1"/>
          </p:cNvSpPr>
          <p:nvPr/>
        </p:nvSpPr>
        <p:spPr bwMode="auto">
          <a:xfrm>
            <a:off x="1066800" y="3276600"/>
            <a:ext cx="15240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1797" name="Object 5"/>
          <p:cNvGraphicFramePr>
            <a:graphicFrameLocks noChangeAspect="1"/>
          </p:cNvGraphicFramePr>
          <p:nvPr/>
        </p:nvGraphicFramePr>
        <p:xfrm>
          <a:off x="228600" y="3581400"/>
          <a:ext cx="40481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1" name="Equation" r:id="rId4" imgW="1993680" imgH="228600" progId="Equation.3">
                  <p:embed/>
                </p:oleObj>
              </mc:Choice>
              <mc:Fallback>
                <p:oleObj name="Equation" r:id="rId4" imgW="199368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581400"/>
                        <a:ext cx="40481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9" name="Object 7"/>
          <p:cNvGraphicFramePr>
            <a:graphicFrameLocks noChangeAspect="1"/>
          </p:cNvGraphicFramePr>
          <p:nvPr/>
        </p:nvGraphicFramePr>
        <p:xfrm>
          <a:off x="346075" y="4267200"/>
          <a:ext cx="39973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2" name="Equation" r:id="rId6" imgW="1968480" imgH="228600" progId="Equation.3">
                  <p:embed/>
                </p:oleObj>
              </mc:Choice>
              <mc:Fallback>
                <p:oleObj name="Equation" r:id="rId6" imgW="19684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4267200"/>
                        <a:ext cx="39973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0" name="Object 8"/>
          <p:cNvGraphicFramePr>
            <a:graphicFrameLocks noChangeAspect="1"/>
          </p:cNvGraphicFramePr>
          <p:nvPr/>
        </p:nvGraphicFramePr>
        <p:xfrm>
          <a:off x="1600200" y="4953000"/>
          <a:ext cx="9032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3" name="Equation" r:id="rId8" imgW="444240" imgH="228600" progId="Equation.3">
                  <p:embed/>
                </p:oleObj>
              </mc:Choice>
              <mc:Fallback>
                <p:oleObj name="Equation" r:id="rId8" imgW="44424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953000"/>
                        <a:ext cx="903288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1" name="Object 9"/>
          <p:cNvGraphicFramePr>
            <a:graphicFrameLocks noChangeAspect="1"/>
          </p:cNvGraphicFramePr>
          <p:nvPr/>
        </p:nvGraphicFramePr>
        <p:xfrm>
          <a:off x="5678488" y="3594100"/>
          <a:ext cx="1985962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4" name="Equation" r:id="rId10" imgW="977760" imgH="215640" progId="Equation.3">
                  <p:embed/>
                </p:oleObj>
              </mc:Choice>
              <mc:Fallback>
                <p:oleObj name="Equation" r:id="rId10" imgW="97776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8488" y="3594100"/>
                        <a:ext cx="1985962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3" name="Object 11"/>
          <p:cNvGraphicFramePr>
            <a:graphicFrameLocks noChangeAspect="1"/>
          </p:cNvGraphicFramePr>
          <p:nvPr/>
        </p:nvGraphicFramePr>
        <p:xfrm>
          <a:off x="5535613" y="4191000"/>
          <a:ext cx="18319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5" name="Equation" r:id="rId12" imgW="901440" imgH="215640" progId="Equation.3">
                  <p:embed/>
                </p:oleObj>
              </mc:Choice>
              <mc:Fallback>
                <p:oleObj name="Equation" r:id="rId12" imgW="90144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5613" y="4191000"/>
                        <a:ext cx="1831975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Example: Find V</a:t>
            </a:r>
            <a:r>
              <a:rPr lang="en-US" baseline="-25000" smtClean="0"/>
              <a:t>Th</a:t>
            </a:r>
          </a:p>
        </p:txBody>
      </p:sp>
      <p:pic>
        <p:nvPicPr>
          <p:cNvPr id="162819" name="Picture 10" descr="Captur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0"/>
            <a:ext cx="342900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1066800" y="3276600"/>
            <a:ext cx="15240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2822" name="Object 6"/>
          <p:cNvGraphicFramePr>
            <a:graphicFrameLocks noChangeAspect="1"/>
          </p:cNvGraphicFramePr>
          <p:nvPr/>
        </p:nvGraphicFramePr>
        <p:xfrm>
          <a:off x="1274763" y="5029200"/>
          <a:ext cx="10318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1" name="Equation" r:id="rId4" imgW="507960" imgH="215640" progId="Equation.3">
                  <p:embed/>
                </p:oleObj>
              </mc:Choice>
              <mc:Fallback>
                <p:oleObj name="Equation" r:id="rId4" imgW="50796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5029200"/>
                        <a:ext cx="1031875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5" name="Object 9"/>
          <p:cNvGraphicFramePr>
            <a:graphicFrameLocks noChangeAspect="1"/>
          </p:cNvGraphicFramePr>
          <p:nvPr/>
        </p:nvGraphicFramePr>
        <p:xfrm>
          <a:off x="5054600" y="1828800"/>
          <a:ext cx="1985963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2" name="Equation" r:id="rId6" imgW="977760" imgH="215640" progId="Equation.3">
                  <p:embed/>
                </p:oleObj>
              </mc:Choice>
              <mc:Fallback>
                <p:oleObj name="Equation" r:id="rId6" imgW="97776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4600" y="1828800"/>
                        <a:ext cx="1985963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6" name="Object 10"/>
          <p:cNvGraphicFramePr>
            <a:graphicFrameLocks noChangeAspect="1"/>
          </p:cNvGraphicFramePr>
          <p:nvPr/>
        </p:nvGraphicFramePr>
        <p:xfrm>
          <a:off x="5002213" y="2438400"/>
          <a:ext cx="18319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3" name="Equation" r:id="rId8" imgW="901440" imgH="215640" progId="Equation.3">
                  <p:embed/>
                </p:oleObj>
              </mc:Choice>
              <mc:Fallback>
                <p:oleObj name="Equation" r:id="rId8" imgW="90144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2213" y="2438400"/>
                        <a:ext cx="1831975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7" name="Object 11"/>
          <p:cNvGraphicFramePr>
            <a:graphicFrameLocks noChangeAspect="1"/>
          </p:cNvGraphicFramePr>
          <p:nvPr/>
        </p:nvGraphicFramePr>
        <p:xfrm>
          <a:off x="1143000" y="3733800"/>
          <a:ext cx="10318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4" name="Equation" r:id="rId10" imgW="507960" imgH="215640" progId="Equation.3">
                  <p:embed/>
                </p:oleObj>
              </mc:Choice>
              <mc:Fallback>
                <p:oleObj name="Equation" r:id="rId10" imgW="50796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733800"/>
                        <a:ext cx="1031875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8" name="Object 12"/>
          <p:cNvGraphicFramePr>
            <a:graphicFrameLocks noChangeAspect="1"/>
          </p:cNvGraphicFramePr>
          <p:nvPr/>
        </p:nvGraphicFramePr>
        <p:xfrm>
          <a:off x="573088" y="4267200"/>
          <a:ext cx="216693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5" name="Equation" r:id="rId12" imgW="1066680" imgH="215640" progId="Equation.3">
                  <p:embed/>
                </p:oleObj>
              </mc:Choice>
              <mc:Fallback>
                <p:oleObj name="Equation" r:id="rId12" imgW="106668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4267200"/>
                        <a:ext cx="2166937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9" name="Object 13"/>
          <p:cNvGraphicFramePr>
            <a:graphicFrameLocks noChangeAspect="1"/>
          </p:cNvGraphicFramePr>
          <p:nvPr/>
        </p:nvGraphicFramePr>
        <p:xfrm>
          <a:off x="1198563" y="5562600"/>
          <a:ext cx="97948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name="Equation" r:id="rId14" imgW="482400" imgH="215640" progId="Equation.3">
                  <p:embed/>
                </p:oleObj>
              </mc:Choice>
              <mc:Fallback>
                <p:oleObj name="Equation" r:id="rId14" imgW="48240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63" y="5562600"/>
                        <a:ext cx="979487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0" name="Object 14"/>
          <p:cNvGraphicFramePr>
            <a:graphicFrameLocks noChangeAspect="1"/>
          </p:cNvGraphicFramePr>
          <p:nvPr/>
        </p:nvGraphicFramePr>
        <p:xfrm>
          <a:off x="4267200" y="5181600"/>
          <a:ext cx="23209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7" name="Equation" r:id="rId16" imgW="1143000" imgH="228600" progId="Equation.3">
                  <p:embed/>
                </p:oleObj>
              </mc:Choice>
              <mc:Fallback>
                <p:oleObj name="Equation" r:id="rId16" imgW="1143000" imgH="2286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181600"/>
                        <a:ext cx="2320925" cy="4619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 idx="4294967295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mtClean="0"/>
              <a:t>Example: Find R</a:t>
            </a:r>
            <a:r>
              <a:rPr lang="en-US" baseline="-25000" smtClean="0"/>
              <a:t>Th</a:t>
            </a:r>
          </a:p>
        </p:txBody>
      </p:sp>
      <p:pic>
        <p:nvPicPr>
          <p:cNvPr id="160771" name="Picture 10" descr="Captur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752600"/>
            <a:ext cx="51816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2" name="TextBox 10"/>
          <p:cNvSpPr txBox="1">
            <a:spLocks noChangeArrowheads="1"/>
          </p:cNvSpPr>
          <p:nvPr/>
        </p:nvSpPr>
        <p:spPr bwMode="auto">
          <a:xfrm>
            <a:off x="1182688" y="5257800"/>
            <a:ext cx="62944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There ARE dependent sources, so we can </a:t>
            </a:r>
            <a:r>
              <a:rPr lang="en-US" sz="2200" b="1" u="sng">
                <a:solidFill>
                  <a:srgbClr val="FF0000"/>
                </a:solidFill>
                <a:latin typeface="Times New Roman" pitchFamily="18" charset="0"/>
              </a:rPr>
              <a:t>NOT</a:t>
            </a:r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 use </a:t>
            </a:r>
          </a:p>
          <a:p>
            <a:pPr algn="ctr"/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the </a:t>
            </a:r>
            <a:r>
              <a:rPr lang="en-US" sz="2200" b="1" i="1">
                <a:solidFill>
                  <a:srgbClr val="008000"/>
                </a:solidFill>
                <a:latin typeface="Times New Roman" pitchFamily="18" charset="0"/>
              </a:rPr>
              <a:t>Equivalent Resistance</a:t>
            </a:r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 method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2895600" y="4495800"/>
            <a:ext cx="2057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 idx="4294967295"/>
          </p:nvPr>
        </p:nvSpPr>
        <p:spPr>
          <a:xfrm>
            <a:off x="762000" y="762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/>
              <a:t>Use external source to find R</a:t>
            </a:r>
            <a:r>
              <a:rPr lang="en-US" sz="4000" baseline="-25000" smtClean="0"/>
              <a:t>Th</a:t>
            </a:r>
          </a:p>
        </p:txBody>
      </p:sp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475" y="1524000"/>
            <a:ext cx="5876925" cy="32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07" name="TextBox 10"/>
          <p:cNvSpPr txBox="1">
            <a:spLocks noChangeArrowheads="1"/>
          </p:cNvSpPr>
          <p:nvPr/>
        </p:nvSpPr>
        <p:spPr bwMode="auto">
          <a:xfrm>
            <a:off x="838200" y="5257800"/>
            <a:ext cx="71739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2. Add an external voltage (V</a:t>
            </a:r>
            <a:r>
              <a:rPr lang="en-US" sz="2200" b="1" baseline="-25000">
                <a:solidFill>
                  <a:srgbClr val="008000"/>
                </a:solidFill>
                <a:latin typeface="Times New Roman" pitchFamily="18" charset="0"/>
              </a:rPr>
              <a:t>ex</a:t>
            </a:r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) at the terminals of interest</a:t>
            </a:r>
          </a:p>
        </p:txBody>
      </p:sp>
      <p:sp>
        <p:nvSpPr>
          <p:cNvPr id="102408" name="TextBox 10"/>
          <p:cNvSpPr txBox="1">
            <a:spLocks noChangeArrowheads="1"/>
          </p:cNvSpPr>
          <p:nvPr/>
        </p:nvSpPr>
        <p:spPr bwMode="auto">
          <a:xfrm>
            <a:off x="838200" y="4724400"/>
            <a:ext cx="43449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1. Turn off all independent sources</a:t>
            </a:r>
          </a:p>
        </p:txBody>
      </p:sp>
      <p:sp>
        <p:nvSpPr>
          <p:cNvPr id="102409" name="TextBox 10"/>
          <p:cNvSpPr txBox="1">
            <a:spLocks noChangeArrowheads="1"/>
          </p:cNvSpPr>
          <p:nvPr/>
        </p:nvSpPr>
        <p:spPr bwMode="auto">
          <a:xfrm>
            <a:off x="838200" y="5745163"/>
            <a:ext cx="472598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3. Determine the external current (I</a:t>
            </a:r>
            <a:r>
              <a:rPr lang="en-US" sz="2200" b="1" baseline="-25000">
                <a:solidFill>
                  <a:srgbClr val="008000"/>
                </a:solidFill>
                <a:latin typeface="Times New Roman" pitchFamily="18" charset="0"/>
              </a:rPr>
              <a:t>ex</a:t>
            </a:r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02410" name="TextBox 10"/>
          <p:cNvSpPr txBox="1">
            <a:spLocks noChangeArrowheads="1"/>
          </p:cNvSpPr>
          <p:nvPr/>
        </p:nvSpPr>
        <p:spPr bwMode="auto">
          <a:xfrm>
            <a:off x="838200" y="6202363"/>
            <a:ext cx="20828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4. R</a:t>
            </a:r>
            <a:r>
              <a:rPr lang="en-US" sz="2200" b="1" baseline="-25000">
                <a:solidFill>
                  <a:srgbClr val="008000"/>
                </a:solidFill>
                <a:latin typeface="Times New Roman" pitchFamily="18" charset="0"/>
              </a:rPr>
              <a:t>Th</a:t>
            </a:r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 = V</a:t>
            </a:r>
            <a:r>
              <a:rPr lang="en-US" sz="2200" b="1" baseline="-25000">
                <a:solidFill>
                  <a:srgbClr val="008000"/>
                </a:solidFill>
                <a:latin typeface="Times New Roman" pitchFamily="18" charset="0"/>
              </a:rPr>
              <a:t>ex</a:t>
            </a:r>
            <a:r>
              <a:rPr lang="en-US" sz="2200" b="1">
                <a:solidFill>
                  <a:srgbClr val="008000"/>
                </a:solidFill>
                <a:latin typeface="Times New Roman" pitchFamily="18" charset="0"/>
              </a:rPr>
              <a:t> / I</a:t>
            </a:r>
            <a:r>
              <a:rPr lang="en-US" sz="2200" b="1" baseline="-25000">
                <a:solidFill>
                  <a:srgbClr val="008000"/>
                </a:solidFill>
                <a:latin typeface="Times New Roman" pitchFamily="18" charset="0"/>
              </a:rPr>
              <a:t>ex</a:t>
            </a:r>
          </a:p>
        </p:txBody>
      </p:sp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2847975" y="3033713"/>
            <a:ext cx="4572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I</a:t>
            </a:r>
            <a:r>
              <a:rPr lang="en-US" b="1" baseline="-25000">
                <a:latin typeface="Times New Roman" pitchFamily="18" charset="0"/>
              </a:rPr>
              <a:t>A</a:t>
            </a:r>
          </a:p>
        </p:txBody>
      </p:sp>
      <p:sp>
        <p:nvSpPr>
          <p:cNvPr id="102412" name="Text Box 12"/>
          <p:cNvSpPr txBox="1">
            <a:spLocks noChangeArrowheads="1"/>
          </p:cNvSpPr>
          <p:nvPr/>
        </p:nvSpPr>
        <p:spPr bwMode="auto">
          <a:xfrm>
            <a:off x="4433888" y="3014663"/>
            <a:ext cx="4572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I</a:t>
            </a:r>
            <a:r>
              <a:rPr lang="en-US" b="1" baseline="-25000">
                <a:latin typeface="Times New Roman" pitchFamily="18" charset="0"/>
              </a:rPr>
              <a:t>B</a:t>
            </a:r>
          </a:p>
        </p:txBody>
      </p:sp>
      <p:sp>
        <p:nvSpPr>
          <p:cNvPr id="102413" name="Text Box 13"/>
          <p:cNvSpPr txBox="1">
            <a:spLocks noChangeArrowheads="1"/>
          </p:cNvSpPr>
          <p:nvPr/>
        </p:nvSpPr>
        <p:spPr bwMode="auto">
          <a:xfrm>
            <a:off x="5791200" y="3048000"/>
            <a:ext cx="4572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I</a:t>
            </a:r>
            <a:r>
              <a:rPr lang="en-US" b="1" baseline="-25000">
                <a:latin typeface="Times New Roman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 idx="4294967295"/>
          </p:nvPr>
        </p:nvSpPr>
        <p:spPr>
          <a:xfrm>
            <a:off x="762000" y="762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/>
              <a:t>Use external source to find R</a:t>
            </a:r>
            <a:r>
              <a:rPr lang="en-US" sz="4000" baseline="-25000" smtClean="0"/>
              <a:t>Th</a:t>
            </a:r>
          </a:p>
        </p:txBody>
      </p:sp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5475" y="1524000"/>
            <a:ext cx="5876925" cy="32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4872" name="Text Box 8"/>
          <p:cNvSpPr txBox="1">
            <a:spLocks noChangeArrowheads="1"/>
          </p:cNvSpPr>
          <p:nvPr/>
        </p:nvSpPr>
        <p:spPr bwMode="auto">
          <a:xfrm>
            <a:off x="2847975" y="3033713"/>
            <a:ext cx="4572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I</a:t>
            </a:r>
            <a:r>
              <a:rPr lang="en-US" b="1" baseline="-25000">
                <a:latin typeface="Times New Roman" pitchFamily="18" charset="0"/>
              </a:rPr>
              <a:t>A</a:t>
            </a:r>
          </a:p>
        </p:txBody>
      </p:sp>
      <p:sp>
        <p:nvSpPr>
          <p:cNvPr id="164873" name="Text Box 9"/>
          <p:cNvSpPr txBox="1">
            <a:spLocks noChangeArrowheads="1"/>
          </p:cNvSpPr>
          <p:nvPr/>
        </p:nvSpPr>
        <p:spPr bwMode="auto">
          <a:xfrm>
            <a:off x="4433888" y="3014663"/>
            <a:ext cx="4572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I</a:t>
            </a:r>
            <a:r>
              <a:rPr lang="en-US" b="1" baseline="-25000">
                <a:latin typeface="Times New Roman" pitchFamily="18" charset="0"/>
              </a:rPr>
              <a:t>B</a:t>
            </a:r>
          </a:p>
        </p:txBody>
      </p:sp>
      <p:sp>
        <p:nvSpPr>
          <p:cNvPr id="164874" name="Text Box 10"/>
          <p:cNvSpPr txBox="1">
            <a:spLocks noChangeArrowheads="1"/>
          </p:cNvSpPr>
          <p:nvPr/>
        </p:nvSpPr>
        <p:spPr bwMode="auto">
          <a:xfrm>
            <a:off x="5791200" y="3048000"/>
            <a:ext cx="4572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I</a:t>
            </a:r>
            <a:r>
              <a:rPr lang="en-US" b="1" baseline="-25000">
                <a:latin typeface="Times New Roman" pitchFamily="18" charset="0"/>
              </a:rPr>
              <a:t>C</a:t>
            </a:r>
          </a:p>
        </p:txBody>
      </p:sp>
      <p:graphicFrame>
        <p:nvGraphicFramePr>
          <p:cNvPr id="164875" name="Object 11"/>
          <p:cNvGraphicFramePr>
            <a:graphicFrameLocks noChangeAspect="1"/>
          </p:cNvGraphicFramePr>
          <p:nvPr/>
        </p:nvGraphicFramePr>
        <p:xfrm>
          <a:off x="654050" y="4648200"/>
          <a:ext cx="31972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9" name="Equation" r:id="rId4" imgW="1574640" imgH="228600" progId="Equation.3">
                  <p:embed/>
                </p:oleObj>
              </mc:Choice>
              <mc:Fallback>
                <p:oleObj name="Equation" r:id="rId4" imgW="1574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4648200"/>
                        <a:ext cx="31972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6" name="Object 12"/>
          <p:cNvGraphicFramePr>
            <a:graphicFrameLocks noChangeAspect="1"/>
          </p:cNvGraphicFramePr>
          <p:nvPr/>
        </p:nvGraphicFramePr>
        <p:xfrm>
          <a:off x="457200" y="5251450"/>
          <a:ext cx="4924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0" name="Equation" r:id="rId6" imgW="2425680" imgH="228600" progId="Equation.3">
                  <p:embed/>
                </p:oleObj>
              </mc:Choice>
              <mc:Fallback>
                <p:oleObj name="Equation" r:id="rId6" imgW="24256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251450"/>
                        <a:ext cx="49244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7" name="Object 13"/>
          <p:cNvGraphicFramePr>
            <a:graphicFrameLocks noChangeAspect="1"/>
          </p:cNvGraphicFramePr>
          <p:nvPr/>
        </p:nvGraphicFramePr>
        <p:xfrm>
          <a:off x="625475" y="5861050"/>
          <a:ext cx="24225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1" name="Equation" r:id="rId8" imgW="1193760" imgH="228600" progId="Equation.3">
                  <p:embed/>
                </p:oleObj>
              </mc:Choice>
              <mc:Fallback>
                <p:oleObj name="Equation" r:id="rId8" imgW="119376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5861050"/>
                        <a:ext cx="24225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8" name="Object 14"/>
          <p:cNvGraphicFramePr>
            <a:graphicFrameLocks noChangeAspect="1"/>
          </p:cNvGraphicFramePr>
          <p:nvPr/>
        </p:nvGraphicFramePr>
        <p:xfrm>
          <a:off x="7162800" y="5867400"/>
          <a:ext cx="11858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2" name="Equation" r:id="rId10" imgW="583920" imgH="228600" progId="Equation.3">
                  <p:embed/>
                </p:oleObj>
              </mc:Choice>
              <mc:Fallback>
                <p:oleObj name="Equation" r:id="rId10" imgW="58392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867400"/>
                        <a:ext cx="1185863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9" name="Object 15"/>
          <p:cNvGraphicFramePr>
            <a:graphicFrameLocks noChangeAspect="1"/>
          </p:cNvGraphicFramePr>
          <p:nvPr/>
        </p:nvGraphicFramePr>
        <p:xfrm>
          <a:off x="7200900" y="5334000"/>
          <a:ext cx="1108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3" name="Equation" r:id="rId12" imgW="545760" imgH="228600" progId="Equation.3">
                  <p:embed/>
                </p:oleObj>
              </mc:Choice>
              <mc:Fallback>
                <p:oleObj name="Equation" r:id="rId12" imgW="54576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900" y="5334000"/>
                        <a:ext cx="110807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 idx="4294967295"/>
          </p:nvPr>
        </p:nvSpPr>
        <p:spPr>
          <a:xfrm>
            <a:off x="762000" y="762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/>
              <a:t>Use external source to find R</a:t>
            </a:r>
            <a:r>
              <a:rPr lang="en-US" sz="4000" baseline="-25000" smtClean="0"/>
              <a:t>Th</a:t>
            </a:r>
          </a:p>
        </p:txBody>
      </p:sp>
      <p:graphicFrame>
        <p:nvGraphicFramePr>
          <p:cNvPr id="165895" name="Object 7"/>
          <p:cNvGraphicFramePr>
            <a:graphicFrameLocks noChangeAspect="1"/>
          </p:cNvGraphicFramePr>
          <p:nvPr/>
        </p:nvGraphicFramePr>
        <p:xfrm>
          <a:off x="2282825" y="1752600"/>
          <a:ext cx="31972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6" name="Equation" r:id="rId3" imgW="1574640" imgH="228600" progId="Equation.3">
                  <p:embed/>
                </p:oleObj>
              </mc:Choice>
              <mc:Fallback>
                <p:oleObj name="Equation" r:id="rId3" imgW="1574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1752600"/>
                        <a:ext cx="31972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6" name="Object 8"/>
          <p:cNvGraphicFramePr>
            <a:graphicFrameLocks noChangeAspect="1"/>
          </p:cNvGraphicFramePr>
          <p:nvPr/>
        </p:nvGraphicFramePr>
        <p:xfrm>
          <a:off x="2085975" y="2355850"/>
          <a:ext cx="4924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7" name="Equation" r:id="rId5" imgW="2425680" imgH="228600" progId="Equation.3">
                  <p:embed/>
                </p:oleObj>
              </mc:Choice>
              <mc:Fallback>
                <p:oleObj name="Equation" r:id="rId5" imgW="24256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2355850"/>
                        <a:ext cx="49244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7" name="Object 9"/>
          <p:cNvGraphicFramePr>
            <a:graphicFrameLocks noChangeAspect="1"/>
          </p:cNvGraphicFramePr>
          <p:nvPr/>
        </p:nvGraphicFramePr>
        <p:xfrm>
          <a:off x="2254250" y="2965450"/>
          <a:ext cx="24225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8" name="Equation" r:id="rId7" imgW="1193760" imgH="228600" progId="Equation.3">
                  <p:embed/>
                </p:oleObj>
              </mc:Choice>
              <mc:Fallback>
                <p:oleObj name="Equation" r:id="rId7" imgW="119376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2965450"/>
                        <a:ext cx="24225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9" name="Object 11"/>
          <p:cNvGraphicFramePr>
            <a:graphicFrameLocks noChangeAspect="1"/>
          </p:cNvGraphicFramePr>
          <p:nvPr/>
        </p:nvGraphicFramePr>
        <p:xfrm>
          <a:off x="2903538" y="4178300"/>
          <a:ext cx="24511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9" name="Equation" r:id="rId9" imgW="1206360" imgH="228600" progId="Equation.3">
                  <p:embed/>
                </p:oleObj>
              </mc:Choice>
              <mc:Fallback>
                <p:oleObj name="Equation" r:id="rId9" imgW="120636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4178300"/>
                        <a:ext cx="2451100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0" name="Object 12"/>
          <p:cNvGraphicFramePr>
            <a:graphicFrameLocks noChangeAspect="1"/>
          </p:cNvGraphicFramePr>
          <p:nvPr/>
        </p:nvGraphicFramePr>
        <p:xfrm>
          <a:off x="2667000" y="4800600"/>
          <a:ext cx="26558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0" name="Equation" r:id="rId11" imgW="1307880" imgH="228600" progId="Equation.3">
                  <p:embed/>
                </p:oleObj>
              </mc:Choice>
              <mc:Fallback>
                <p:oleObj name="Equation" r:id="rId11" imgW="130788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800600"/>
                        <a:ext cx="2655888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1" name="Object 13"/>
          <p:cNvGraphicFramePr>
            <a:graphicFrameLocks noChangeAspect="1"/>
          </p:cNvGraphicFramePr>
          <p:nvPr/>
        </p:nvGraphicFramePr>
        <p:xfrm>
          <a:off x="2752725" y="5410200"/>
          <a:ext cx="28098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1" name="Equation" r:id="rId13" imgW="1384200" imgH="228600" progId="Equation.3">
                  <p:embed/>
                </p:oleObj>
              </mc:Choice>
              <mc:Fallback>
                <p:oleObj name="Equation" r:id="rId13" imgW="138420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5410200"/>
                        <a:ext cx="280987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1"/>
          <p:cNvSpPr>
            <a:spLocks noGrp="1"/>
          </p:cNvSpPr>
          <p:nvPr>
            <p:ph type="title" idx="4294967295"/>
          </p:nvPr>
        </p:nvSpPr>
        <p:spPr>
          <a:xfrm>
            <a:off x="762000" y="762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/>
              <a:t>Use external source to find R</a:t>
            </a:r>
            <a:r>
              <a:rPr lang="en-US" sz="4000" baseline="-25000" smtClean="0"/>
              <a:t>Th</a:t>
            </a:r>
          </a:p>
        </p:txBody>
      </p:sp>
      <p:graphicFrame>
        <p:nvGraphicFramePr>
          <p:cNvPr id="166918" name="Object 6"/>
          <p:cNvGraphicFramePr>
            <a:graphicFrameLocks noChangeAspect="1"/>
          </p:cNvGraphicFramePr>
          <p:nvPr/>
        </p:nvGraphicFramePr>
        <p:xfrm>
          <a:off x="381000" y="1676400"/>
          <a:ext cx="17033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3" name="Equation" r:id="rId3" imgW="838080" imgH="215640" progId="Equation.3">
                  <p:embed/>
                </p:oleObj>
              </mc:Choice>
              <mc:Fallback>
                <p:oleObj name="Equation" r:id="rId3" imgW="83808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76400"/>
                        <a:ext cx="1703388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9" name="Object 7"/>
          <p:cNvGraphicFramePr>
            <a:graphicFrameLocks noChangeAspect="1"/>
          </p:cNvGraphicFramePr>
          <p:nvPr/>
        </p:nvGraphicFramePr>
        <p:xfrm>
          <a:off x="228600" y="2286000"/>
          <a:ext cx="26558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4" name="Equation" r:id="rId5" imgW="1307880" imgH="228600" progId="Equation.3">
                  <p:embed/>
                </p:oleObj>
              </mc:Choice>
              <mc:Fallback>
                <p:oleObj name="Equation" r:id="rId5" imgW="13078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86000"/>
                        <a:ext cx="2655888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0" name="Object 8"/>
          <p:cNvGraphicFramePr>
            <a:graphicFrameLocks noChangeAspect="1"/>
          </p:cNvGraphicFramePr>
          <p:nvPr/>
        </p:nvGraphicFramePr>
        <p:xfrm>
          <a:off x="304800" y="2895600"/>
          <a:ext cx="23193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5" name="Equation" r:id="rId7" imgW="1143000" imgH="228600" progId="Equation.3">
                  <p:embed/>
                </p:oleObj>
              </mc:Choice>
              <mc:Fallback>
                <p:oleObj name="Equation" r:id="rId7" imgW="11430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95600"/>
                        <a:ext cx="2319338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1" name="Object 9"/>
          <p:cNvGraphicFramePr>
            <a:graphicFrameLocks noChangeAspect="1"/>
          </p:cNvGraphicFramePr>
          <p:nvPr/>
        </p:nvGraphicFramePr>
        <p:xfrm>
          <a:off x="381000" y="3624263"/>
          <a:ext cx="141922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6" name="Equation" r:id="rId9" imgW="698400" imgH="393480" progId="Equation.3">
                  <p:embed/>
                </p:oleObj>
              </mc:Choice>
              <mc:Fallback>
                <p:oleObj name="Equation" r:id="rId9" imgW="698400" imgH="393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624263"/>
                        <a:ext cx="1419225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2" name="Object 10"/>
          <p:cNvGraphicFramePr>
            <a:graphicFrameLocks noChangeAspect="1"/>
          </p:cNvGraphicFramePr>
          <p:nvPr/>
        </p:nvGraphicFramePr>
        <p:xfrm>
          <a:off x="381000" y="4572000"/>
          <a:ext cx="141922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7" name="Equation" r:id="rId11" imgW="698400" imgH="393480" progId="Equation.3">
                  <p:embed/>
                </p:oleObj>
              </mc:Choice>
              <mc:Fallback>
                <p:oleObj name="Equation" r:id="rId11" imgW="698400" imgH="3934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572000"/>
                        <a:ext cx="141922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3" name="Object 11"/>
          <p:cNvGraphicFramePr>
            <a:graphicFrameLocks noChangeAspect="1"/>
          </p:cNvGraphicFramePr>
          <p:nvPr/>
        </p:nvGraphicFramePr>
        <p:xfrm>
          <a:off x="134938" y="5508625"/>
          <a:ext cx="296386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8" name="Equation" r:id="rId13" imgW="1460160" imgH="431640" progId="Equation.3">
                  <p:embed/>
                </p:oleObj>
              </mc:Choice>
              <mc:Fallback>
                <p:oleObj name="Equation" r:id="rId13" imgW="1460160" imgH="431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5508625"/>
                        <a:ext cx="2963862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4" name="Object 12"/>
          <p:cNvGraphicFramePr>
            <a:graphicFrameLocks noChangeAspect="1"/>
          </p:cNvGraphicFramePr>
          <p:nvPr/>
        </p:nvGraphicFramePr>
        <p:xfrm>
          <a:off x="5638800" y="1752600"/>
          <a:ext cx="159702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9" name="Equation" r:id="rId15" imgW="787320" imgH="393480" progId="Equation.3">
                  <p:embed/>
                </p:oleObj>
              </mc:Choice>
              <mc:Fallback>
                <p:oleObj name="Equation" r:id="rId15" imgW="787320" imgH="3934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752600"/>
                        <a:ext cx="159702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5" name="Object 13"/>
          <p:cNvGraphicFramePr>
            <a:graphicFrameLocks noChangeAspect="1"/>
          </p:cNvGraphicFramePr>
          <p:nvPr/>
        </p:nvGraphicFramePr>
        <p:xfrm>
          <a:off x="5357813" y="4648200"/>
          <a:ext cx="3405187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0" name="Equation" r:id="rId17" imgW="1676160" imgH="431640" progId="Equation.3">
                  <p:embed/>
                </p:oleObj>
              </mc:Choice>
              <mc:Fallback>
                <p:oleObj name="Equation" r:id="rId17" imgW="1676160" imgH="4316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813" y="4648200"/>
                        <a:ext cx="3405187" cy="874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6" name="Object 14"/>
          <p:cNvGraphicFramePr>
            <a:graphicFrameLocks noChangeAspect="1"/>
          </p:cNvGraphicFramePr>
          <p:nvPr/>
        </p:nvGraphicFramePr>
        <p:xfrm>
          <a:off x="5386388" y="3621088"/>
          <a:ext cx="1624012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1" name="Equation" r:id="rId19" imgW="799920" imgH="393480" progId="Equation.3">
                  <p:embed/>
                </p:oleObj>
              </mc:Choice>
              <mc:Fallback>
                <p:oleObj name="Equation" r:id="rId19" imgW="799920" imgH="3934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388" y="3621088"/>
                        <a:ext cx="1624012" cy="798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7" name="Object 15"/>
          <p:cNvGraphicFramePr>
            <a:graphicFrameLocks noChangeAspect="1"/>
          </p:cNvGraphicFramePr>
          <p:nvPr/>
        </p:nvGraphicFramePr>
        <p:xfrm>
          <a:off x="5334000" y="5678488"/>
          <a:ext cx="324961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2" name="Equation" r:id="rId21" imgW="1600200" imgH="431640" progId="Equation.3">
                  <p:embed/>
                </p:oleObj>
              </mc:Choice>
              <mc:Fallback>
                <p:oleObj name="Equation" r:id="rId21" imgW="1600200" imgH="4316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678488"/>
                        <a:ext cx="3249613" cy="874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19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2488" y="1914525"/>
              <a:ext cx="1762125" cy="3929063"/>
            </p14:xfrm>
          </p:contentPart>
        </mc:Choice>
        <mc:Fallback>
          <p:pic>
            <p:nvPicPr>
              <p:cNvPr id="819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3128" y="1902285"/>
                <a:ext cx="1783724" cy="39506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 idx="4294967295"/>
          </p:nvPr>
        </p:nvSpPr>
        <p:spPr>
          <a:xfrm>
            <a:off x="762000" y="762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/>
              <a:t>Use external source to find R</a:t>
            </a:r>
            <a:r>
              <a:rPr lang="en-US" sz="4000" baseline="-25000" smtClean="0"/>
              <a:t>Th</a:t>
            </a:r>
          </a:p>
        </p:txBody>
      </p:sp>
      <p:graphicFrame>
        <p:nvGraphicFramePr>
          <p:cNvPr id="167947" name="Object 11"/>
          <p:cNvGraphicFramePr>
            <a:graphicFrameLocks noChangeAspect="1"/>
          </p:cNvGraphicFramePr>
          <p:nvPr/>
        </p:nvGraphicFramePr>
        <p:xfrm>
          <a:off x="409575" y="1792288"/>
          <a:ext cx="1624013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" name="Equation" r:id="rId3" imgW="799920" imgH="393480" progId="Equation.3">
                  <p:embed/>
                </p:oleObj>
              </mc:Choice>
              <mc:Fallback>
                <p:oleObj name="Equation" r:id="rId3" imgW="79992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1792288"/>
                        <a:ext cx="1624013" cy="798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0" name="Object 14"/>
          <p:cNvGraphicFramePr>
            <a:graphicFrameLocks noChangeAspect="1"/>
          </p:cNvGraphicFramePr>
          <p:nvPr/>
        </p:nvGraphicFramePr>
        <p:xfrm>
          <a:off x="381000" y="2971800"/>
          <a:ext cx="2243138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name="Equation" r:id="rId5" imgW="1104840" imgH="393480" progId="Equation.3">
                  <p:embed/>
                </p:oleObj>
              </mc:Choice>
              <mc:Fallback>
                <p:oleObj name="Equation" r:id="rId5" imgW="110484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71800"/>
                        <a:ext cx="2243138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1" name="Object 15"/>
          <p:cNvGraphicFramePr>
            <a:graphicFrameLocks noChangeAspect="1"/>
          </p:cNvGraphicFramePr>
          <p:nvPr/>
        </p:nvGraphicFramePr>
        <p:xfrm>
          <a:off x="257175" y="4191000"/>
          <a:ext cx="32480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7" name="Equation" r:id="rId7" imgW="1600200" imgH="431640" progId="Equation.3">
                  <p:embed/>
                </p:oleObj>
              </mc:Choice>
              <mc:Fallback>
                <p:oleObj name="Equation" r:id="rId7" imgW="16002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4191000"/>
                        <a:ext cx="3248025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 idx="4294967295"/>
          </p:nvPr>
        </p:nvSpPr>
        <p:spPr>
          <a:xfrm>
            <a:off x="762000" y="762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smtClean="0"/>
              <a:t>Use external source to find R</a:t>
            </a:r>
            <a:r>
              <a:rPr lang="en-US" sz="4000" baseline="-25000" smtClean="0"/>
              <a:t>Th</a:t>
            </a:r>
          </a:p>
        </p:txBody>
      </p:sp>
      <p:graphicFrame>
        <p:nvGraphicFramePr>
          <p:cNvPr id="168965" name="Object 5"/>
          <p:cNvGraphicFramePr>
            <a:graphicFrameLocks noChangeAspect="1"/>
          </p:cNvGraphicFramePr>
          <p:nvPr/>
        </p:nvGraphicFramePr>
        <p:xfrm>
          <a:off x="685800" y="4343400"/>
          <a:ext cx="24384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name="Equation" r:id="rId3" imgW="787320" imgH="228600" progId="Equation.3">
                  <p:embed/>
                </p:oleObj>
              </mc:Choice>
              <mc:Fallback>
                <p:oleObj name="Equation" r:id="rId3" imgW="787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343400"/>
                        <a:ext cx="2438400" cy="7064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8966" name="Picture 10" descr="Captur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1600200"/>
            <a:ext cx="4419600" cy="269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5943600" y="3962400"/>
            <a:ext cx="18288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8974" name="Object 14"/>
          <p:cNvGraphicFramePr>
            <a:graphicFrameLocks noChangeAspect="1"/>
          </p:cNvGraphicFramePr>
          <p:nvPr/>
        </p:nvGraphicFramePr>
        <p:xfrm>
          <a:off x="990600" y="3124200"/>
          <a:ext cx="190500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Equation" r:id="rId6" imgW="558720" imgH="228600" progId="Equation.3">
                  <p:embed/>
                </p:oleObj>
              </mc:Choice>
              <mc:Fallback>
                <p:oleObj name="Equation" r:id="rId6" imgW="558720" imgH="2286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24200"/>
                        <a:ext cx="1905000" cy="7762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39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3863" y="6057900"/>
              <a:ext cx="2413000" cy="422275"/>
            </p14:xfrm>
          </p:contentPart>
        </mc:Choice>
        <mc:Fallback>
          <p:pic>
            <p:nvPicPr>
              <p:cNvPr id="839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93423" y="6047829"/>
                <a:ext cx="2435319" cy="44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39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4338" y="5141913"/>
              <a:ext cx="2265362" cy="450850"/>
            </p14:xfrm>
          </p:contentPart>
        </mc:Choice>
        <mc:Fallback>
          <p:pic>
            <p:nvPicPr>
              <p:cNvPr id="839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3179" y="5131110"/>
                <a:ext cx="2283001" cy="472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39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1588" y="4130675"/>
              <a:ext cx="311150" cy="690563"/>
            </p14:xfrm>
          </p:contentPart>
        </mc:Choice>
        <mc:Fallback>
          <p:pic>
            <p:nvPicPr>
              <p:cNvPr id="839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064" y="4121314"/>
                <a:ext cx="334198" cy="711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39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5900" y="5572125"/>
              <a:ext cx="460375" cy="466725"/>
            </p14:xfrm>
          </p:contentPart>
        </mc:Choice>
        <mc:Fallback>
          <p:pic>
            <p:nvPicPr>
              <p:cNvPr id="839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4400" y="5560935"/>
                <a:ext cx="484095" cy="489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397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0563" y="5688013"/>
              <a:ext cx="504825" cy="336550"/>
            </p14:xfrm>
          </p:contentPart>
        </mc:Choice>
        <mc:Fallback>
          <p:pic>
            <p:nvPicPr>
              <p:cNvPr id="8397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9761" y="5677586"/>
                <a:ext cx="525349" cy="358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39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2663" y="5619750"/>
              <a:ext cx="1050925" cy="312738"/>
            </p14:xfrm>
          </p:contentPart>
        </mc:Choice>
        <mc:Fallback>
          <p:pic>
            <p:nvPicPr>
              <p:cNvPr id="839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51146" y="5608606"/>
                <a:ext cx="1075039" cy="3343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5849</TotalTime>
  <Words>2752</Words>
  <Application>Microsoft Office PowerPoint</Application>
  <PresentationFormat>On-screen Show (4:3)</PresentationFormat>
  <Paragraphs>479</Paragraphs>
  <Slides>119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8" baseType="lpstr">
      <vt:lpstr>Arial</vt:lpstr>
      <vt:lpstr>Calibri</vt:lpstr>
      <vt:lpstr>Symbol</vt:lpstr>
      <vt:lpstr>Times New Roman</vt:lpstr>
      <vt:lpstr>Tw Cen MT</vt:lpstr>
      <vt:lpstr>Wingdings</vt:lpstr>
      <vt:lpstr>Wingdings 2</vt:lpstr>
      <vt:lpstr>Median</vt:lpstr>
      <vt:lpstr>Equation</vt:lpstr>
      <vt:lpstr>EGRE 206  Electric circuits</vt:lpstr>
      <vt:lpstr> Overview</vt:lpstr>
      <vt:lpstr>Node-Voltage Method</vt:lpstr>
      <vt:lpstr>Node-Voltage Method</vt:lpstr>
      <vt:lpstr>Node-Voltage Method (Example 1)</vt:lpstr>
      <vt:lpstr>PowerPoint Presentation</vt:lpstr>
      <vt:lpstr>Node-Voltage Method (Example 2)</vt:lpstr>
      <vt:lpstr>PowerPoint Presentation</vt:lpstr>
      <vt:lpstr>PowerPoint Presentation</vt:lpstr>
      <vt:lpstr>Supernode</vt:lpstr>
      <vt:lpstr>KCL at Supernode</vt:lpstr>
      <vt:lpstr>Example 3 (N-V with Supernode)</vt:lpstr>
      <vt:lpstr>Example: Supernode</vt:lpstr>
      <vt:lpstr>EGRE 206  Electric circuits</vt:lpstr>
      <vt:lpstr>Mesh-Current Method</vt:lpstr>
      <vt:lpstr>Example 4: Mesh-Current</vt:lpstr>
      <vt:lpstr>Example 4: Mesh-Current</vt:lpstr>
      <vt:lpstr>Example 5: Mesh-Current</vt:lpstr>
      <vt:lpstr>Example: Mesh-Current</vt:lpstr>
      <vt:lpstr>Example 5: Mesh-Current</vt:lpstr>
      <vt:lpstr> Example 6: With dependent source</vt:lpstr>
      <vt:lpstr> Example 6: With dependent source</vt:lpstr>
      <vt:lpstr>Supermesh</vt:lpstr>
      <vt:lpstr>Example 7:  Supermesh – Find V1</vt:lpstr>
      <vt:lpstr>Example 7:  Supermesh</vt:lpstr>
      <vt:lpstr>Example 7:  Supermesh</vt:lpstr>
      <vt:lpstr>Example 8: Find Vx in the circuit below</vt:lpstr>
      <vt:lpstr>PowerPoint Presentation</vt:lpstr>
      <vt:lpstr>Nodal versus Mesh</vt:lpstr>
      <vt:lpstr>EGRE 206  Electric circuits</vt:lpstr>
      <vt:lpstr>Linearity</vt:lpstr>
      <vt:lpstr>Superposition</vt:lpstr>
      <vt:lpstr>Superposition</vt:lpstr>
      <vt:lpstr>Superposition</vt:lpstr>
      <vt:lpstr>Example 9: Superposition</vt:lpstr>
      <vt:lpstr>Example 10: Superposition</vt:lpstr>
      <vt:lpstr>Example 10: Superposition</vt:lpstr>
      <vt:lpstr>Example 10: Superposition</vt:lpstr>
      <vt:lpstr>Example 10: Superposition</vt:lpstr>
      <vt:lpstr>Example 11: Superposition</vt:lpstr>
      <vt:lpstr>Example 11: Superposition</vt:lpstr>
      <vt:lpstr>Example 11: Superposition</vt:lpstr>
      <vt:lpstr>Example 11: Superposition</vt:lpstr>
      <vt:lpstr>Example 11: Superposition</vt:lpstr>
      <vt:lpstr>Example 11: Superposition</vt:lpstr>
      <vt:lpstr>Example 11: Superposition</vt:lpstr>
      <vt:lpstr>Example 11: Superposition</vt:lpstr>
      <vt:lpstr>Example 11: Superposition</vt:lpstr>
      <vt:lpstr>EGRE 206  Electric circuits</vt:lpstr>
      <vt:lpstr>How do you design such a complex circuit?</vt:lpstr>
      <vt:lpstr>Equivalent Circuit Representation (Amplifier)</vt:lpstr>
      <vt:lpstr>Equivalent Circuit Representation</vt:lpstr>
      <vt:lpstr>Equivalent Circuit Representation</vt:lpstr>
      <vt:lpstr>Thévenin’sTheorem</vt:lpstr>
      <vt:lpstr>How Do We Find Thévenin/Norton Equivalent Circuits ?</vt:lpstr>
      <vt:lpstr>How Do We Find Thévenin/Norton Equivalent Circuits ?</vt:lpstr>
      <vt:lpstr>How many calculations needed?</vt:lpstr>
      <vt:lpstr>How many calculations needed?</vt:lpstr>
      <vt:lpstr>Example: Thévenin Equivalent  </vt:lpstr>
      <vt:lpstr>Find Open Circuit Voltage</vt:lpstr>
      <vt:lpstr>Find Open Circuit Voltage</vt:lpstr>
      <vt:lpstr>Find Open Circuit Voltage  </vt:lpstr>
      <vt:lpstr>Find Short Circuit Current  </vt:lpstr>
      <vt:lpstr>Find Short Circuit Current  </vt:lpstr>
      <vt:lpstr>Find Short Circuit Current  </vt:lpstr>
      <vt:lpstr>Find Thevenin Resistance</vt:lpstr>
      <vt:lpstr>Thévenin Equivalent Circuit</vt:lpstr>
      <vt:lpstr>Norton’s Theorem</vt:lpstr>
      <vt:lpstr>What is the Norton Equivalent Circuit?</vt:lpstr>
      <vt:lpstr>What is the Norton Equivalent Circuit?</vt:lpstr>
      <vt:lpstr>How many calculations needed?</vt:lpstr>
      <vt:lpstr>Open Circuit/Short Circuit Example  </vt:lpstr>
      <vt:lpstr>Open Circuit/Short Circuit Example</vt:lpstr>
      <vt:lpstr>Open Circuit/Short Circuit Example</vt:lpstr>
      <vt:lpstr>Open Circuit/Short Circuit Example</vt:lpstr>
      <vt:lpstr>Open Circuit/Short Circuit Example</vt:lpstr>
      <vt:lpstr>Open Circuit/Short Circuit Example</vt:lpstr>
      <vt:lpstr>Open Circuit/Short Circuit Example</vt:lpstr>
      <vt:lpstr>Open Circuit/Short Circuit Example</vt:lpstr>
      <vt:lpstr>PowerPoint Presentation</vt:lpstr>
      <vt:lpstr>Example: Find RTh</vt:lpstr>
      <vt:lpstr>Example: Find RTh</vt:lpstr>
      <vt:lpstr>Example: Find RTh</vt:lpstr>
      <vt:lpstr>Example: Find RTh</vt:lpstr>
      <vt:lpstr>Example: Find RTh</vt:lpstr>
      <vt:lpstr>Example: RTh</vt:lpstr>
      <vt:lpstr>Example: RTh</vt:lpstr>
      <vt:lpstr>PowerPoint Presentation</vt:lpstr>
      <vt:lpstr>Example: Find The Thevenin    equivalent circuit</vt:lpstr>
      <vt:lpstr>Example: Find The Thevenin    equivalent circuit</vt:lpstr>
      <vt:lpstr>Example: Find VTh</vt:lpstr>
      <vt:lpstr>Example: Find VTh</vt:lpstr>
      <vt:lpstr>Example: Find RTh</vt:lpstr>
      <vt:lpstr>Use external source to find RTh</vt:lpstr>
      <vt:lpstr>Use external source to find RTh</vt:lpstr>
      <vt:lpstr>Use external source to find RTh</vt:lpstr>
      <vt:lpstr>Use external source to find RTh</vt:lpstr>
      <vt:lpstr>Use external source to find RTh</vt:lpstr>
      <vt:lpstr>Use external source to find RTh</vt:lpstr>
      <vt:lpstr>PowerPoint Presentation</vt:lpstr>
      <vt:lpstr>PowerPoint Presentation</vt:lpstr>
      <vt:lpstr>EGRE 206  Electric circuits</vt:lpstr>
      <vt:lpstr>Power Transfer</vt:lpstr>
      <vt:lpstr>Power Transfer</vt:lpstr>
      <vt:lpstr>Power Transfer</vt:lpstr>
      <vt:lpstr>Power Transfer</vt:lpstr>
      <vt:lpstr>Power Transfer</vt:lpstr>
      <vt:lpstr>Maximum Power Transfer</vt:lpstr>
      <vt:lpstr>Maximum Power Transfer</vt:lpstr>
      <vt:lpstr>Example: Find Pmax</vt:lpstr>
      <vt:lpstr>Example: Find Pmax</vt:lpstr>
      <vt:lpstr>Example: Find Pmax</vt:lpstr>
      <vt:lpstr>Example: Find Thevenin       Equivalent Circuit</vt:lpstr>
      <vt:lpstr>Find VTh</vt:lpstr>
      <vt:lpstr>Find VTh</vt:lpstr>
      <vt:lpstr>Find Isc</vt:lpstr>
      <vt:lpstr>Find Isc</vt:lpstr>
      <vt:lpstr>Find RTh and Equivalent Circuit</vt:lpstr>
      <vt:lpstr>Find Maximum Power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Michael J Cabral</cp:lastModifiedBy>
  <cp:revision>213</cp:revision>
  <cp:lastPrinted>2009-09-17T21:51:49Z</cp:lastPrinted>
  <dcterms:created xsi:type="dcterms:W3CDTF">2010-03-04T15:41:35Z</dcterms:created>
  <dcterms:modified xsi:type="dcterms:W3CDTF">2019-09-05T13:14:09Z</dcterms:modified>
</cp:coreProperties>
</file>